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5"/>
  </p:notesMasterIdLst>
  <p:handoutMasterIdLst>
    <p:handoutMasterId r:id="rId26"/>
  </p:handoutMasterIdLst>
  <p:sldIdLst>
    <p:sldId id="260" r:id="rId7"/>
    <p:sldId id="271" r:id="rId8"/>
    <p:sldId id="295" r:id="rId9"/>
    <p:sldId id="272" r:id="rId10"/>
    <p:sldId id="277" r:id="rId11"/>
    <p:sldId id="280" r:id="rId12"/>
    <p:sldId id="274" r:id="rId13"/>
    <p:sldId id="281" r:id="rId14"/>
    <p:sldId id="283" r:id="rId15"/>
    <p:sldId id="286" r:id="rId16"/>
    <p:sldId id="287" r:id="rId17"/>
    <p:sldId id="284" r:id="rId18"/>
    <p:sldId id="290" r:id="rId19"/>
    <p:sldId id="294" r:id="rId20"/>
    <p:sldId id="285" r:id="rId21"/>
    <p:sldId id="296" r:id="rId22"/>
    <p:sldId id="276" r:id="rId23"/>
    <p:sldId id="293" r:id="rId2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476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1313"/>
    <a:srgbClr val="C00418"/>
    <a:srgbClr val="FFFFCC"/>
    <a:srgbClr val="FFFF6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7CA14-1DE8-4798-9AC3-A41993903E61}" v="29" dt="2024-03-03T15:02:09.339"/>
    <p1510:client id="{961224EB-7412-AB48-9C4C-99FD6B50C1E0}" v="46" dt="2024-03-04T07:32:59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85"/>
  </p:normalViewPr>
  <p:slideViewPr>
    <p:cSldViewPr snapToGrid="0">
      <p:cViewPr varScale="1">
        <p:scale>
          <a:sx n="117" d="100"/>
          <a:sy n="117" d="100"/>
        </p:scale>
        <p:origin x="1720" y="184"/>
      </p:cViewPr>
      <p:guideLst>
        <p:guide orient="horz" pos="1117"/>
        <p:guide orient="horz" pos="757"/>
        <p:guide orient="horz" pos="3657"/>
        <p:guide orient="horz" pos="2387"/>
        <p:guide pos="476"/>
        <p:guide pos="5193"/>
        <p:guide pos="3007"/>
        <p:guide pos="2733"/>
        <p:guide pos="16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ser Benedikt - s2210455013" userId="4959698c-ee20-43a6-8bfe-6c3c2dbede32" providerId="ADAL" clId="{12A7CA14-1DE8-4798-9AC3-A41993903E61}"/>
    <pc:docChg chg="undo redo custSel addSld delSld modSld sldOrd modMainMaster">
      <pc:chgData name="Kaiser Benedikt - s2210455013" userId="4959698c-ee20-43a6-8bfe-6c3c2dbede32" providerId="ADAL" clId="{12A7CA14-1DE8-4798-9AC3-A41993903E61}" dt="2024-03-03T15:02:09.339" v="3319" actId="729"/>
      <pc:docMkLst>
        <pc:docMk/>
      </pc:docMkLst>
      <pc:sldChg chg="modSp mod modShow">
        <pc:chgData name="Kaiser Benedikt - s2210455013" userId="4959698c-ee20-43a6-8bfe-6c3c2dbede32" providerId="ADAL" clId="{12A7CA14-1DE8-4798-9AC3-A41993903E61}" dt="2024-03-03T15:02:09.339" v="3319" actId="729"/>
        <pc:sldMkLst>
          <pc:docMk/>
          <pc:sldMk cId="0" sldId="260"/>
        </pc:sldMkLst>
        <pc:spChg chg="mod">
          <ac:chgData name="Kaiser Benedikt - s2210455013" userId="4959698c-ee20-43a6-8bfe-6c3c2dbede32" providerId="ADAL" clId="{12A7CA14-1DE8-4798-9AC3-A41993903E61}" dt="2024-01-11T11:00:39.151" v="0"/>
          <ac:spMkLst>
            <pc:docMk/>
            <pc:sldMk cId="0" sldId="260"/>
            <ac:spMk id="2" creationId="{00000000-0000-0000-0000-000000000000}"/>
          </ac:spMkLst>
        </pc:spChg>
        <pc:spChg chg="mod">
          <ac:chgData name="Kaiser Benedikt - s2210455013" userId="4959698c-ee20-43a6-8bfe-6c3c2dbede32" providerId="ADAL" clId="{12A7CA14-1DE8-4798-9AC3-A41993903E61}" dt="2024-01-11T11:01:06.215" v="38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Kaiser Benedikt - s2210455013" userId="4959698c-ee20-43a6-8bfe-6c3c2dbede32" providerId="ADAL" clId="{12A7CA14-1DE8-4798-9AC3-A41993903E61}" dt="2024-01-11T11:01:12.095" v="61" actId="20577"/>
          <ac:spMkLst>
            <pc:docMk/>
            <pc:sldMk cId="0" sldId="260"/>
            <ac:spMk id="4" creationId="{00000000-0000-0000-0000-000000000000}"/>
          </ac:spMkLst>
        </pc:spChg>
      </pc:sldChg>
      <pc:sldChg chg="del mod modShow">
        <pc:chgData name="Kaiser Benedikt - s2210455013" userId="4959698c-ee20-43a6-8bfe-6c3c2dbede32" providerId="ADAL" clId="{12A7CA14-1DE8-4798-9AC3-A41993903E61}" dt="2024-01-12T15:47:38.380" v="2487" actId="47"/>
        <pc:sldMkLst>
          <pc:docMk/>
          <pc:sldMk cId="0" sldId="264"/>
        </pc:sldMkLst>
      </pc:sldChg>
      <pc:sldChg chg="del mod modShow">
        <pc:chgData name="Kaiser Benedikt - s2210455013" userId="4959698c-ee20-43a6-8bfe-6c3c2dbede32" providerId="ADAL" clId="{12A7CA14-1DE8-4798-9AC3-A41993903E61}" dt="2024-01-12T15:47:38.380" v="2487" actId="47"/>
        <pc:sldMkLst>
          <pc:docMk/>
          <pc:sldMk cId="625668940" sldId="267"/>
        </pc:sldMkLst>
      </pc:sldChg>
      <pc:sldChg chg="del mod modShow">
        <pc:chgData name="Kaiser Benedikt - s2210455013" userId="4959698c-ee20-43a6-8bfe-6c3c2dbede32" providerId="ADAL" clId="{12A7CA14-1DE8-4798-9AC3-A41993903E61}" dt="2024-01-12T15:47:38.380" v="2487" actId="47"/>
        <pc:sldMkLst>
          <pc:docMk/>
          <pc:sldMk cId="2551058723" sldId="268"/>
        </pc:sldMkLst>
      </pc:sldChg>
      <pc:sldChg chg="del mod modShow">
        <pc:chgData name="Kaiser Benedikt - s2210455013" userId="4959698c-ee20-43a6-8bfe-6c3c2dbede32" providerId="ADAL" clId="{12A7CA14-1DE8-4798-9AC3-A41993903E61}" dt="2024-01-12T15:47:38.380" v="2487" actId="47"/>
        <pc:sldMkLst>
          <pc:docMk/>
          <pc:sldMk cId="4195197959" sldId="269"/>
        </pc:sldMkLst>
      </pc:sldChg>
      <pc:sldChg chg="del mod ord modShow">
        <pc:chgData name="Kaiser Benedikt - s2210455013" userId="4959698c-ee20-43a6-8bfe-6c3c2dbede32" providerId="ADAL" clId="{12A7CA14-1DE8-4798-9AC3-A41993903E61}" dt="2024-01-12T15:47:38.380" v="2487" actId="47"/>
        <pc:sldMkLst>
          <pc:docMk/>
          <pc:sldMk cId="417106799" sldId="270"/>
        </pc:sldMkLst>
      </pc:sldChg>
      <pc:sldChg chg="addSp delSp modSp new mod ord modClrScheme chgLayout">
        <pc:chgData name="Kaiser Benedikt - s2210455013" userId="4959698c-ee20-43a6-8bfe-6c3c2dbede32" providerId="ADAL" clId="{12A7CA14-1DE8-4798-9AC3-A41993903E61}" dt="2024-01-12T09:55:28.935" v="1251" actId="207"/>
        <pc:sldMkLst>
          <pc:docMk/>
          <pc:sldMk cId="3120562033" sldId="271"/>
        </pc:sldMkLst>
        <pc:spChg chg="mod ord">
          <ac:chgData name="Kaiser Benedikt - s2210455013" userId="4959698c-ee20-43a6-8bfe-6c3c2dbede32" providerId="ADAL" clId="{12A7CA14-1DE8-4798-9AC3-A41993903E61}" dt="2024-01-11T12:43:12.345" v="159" actId="700"/>
          <ac:spMkLst>
            <pc:docMk/>
            <pc:sldMk cId="3120562033" sldId="271"/>
            <ac:spMk id="2" creationId="{95C45381-9881-D016-1669-4116A8D52974}"/>
          </ac:spMkLst>
        </pc:spChg>
        <pc:spChg chg="mod ord">
          <ac:chgData name="Kaiser Benedikt - s2210455013" userId="4959698c-ee20-43a6-8bfe-6c3c2dbede32" providerId="ADAL" clId="{12A7CA14-1DE8-4798-9AC3-A41993903E61}" dt="2024-01-11T12:43:12.345" v="159" actId="700"/>
          <ac:spMkLst>
            <pc:docMk/>
            <pc:sldMk cId="3120562033" sldId="271"/>
            <ac:spMk id="3" creationId="{E6A790C1-C6DF-3181-1C08-37EB254A8368}"/>
          </ac:spMkLst>
        </pc:spChg>
        <pc:spChg chg="del mod ord">
          <ac:chgData name="Kaiser Benedikt - s2210455013" userId="4959698c-ee20-43a6-8bfe-6c3c2dbede32" providerId="ADAL" clId="{12A7CA14-1DE8-4798-9AC3-A41993903E61}" dt="2024-01-11T12:43:12.345" v="159" actId="700"/>
          <ac:spMkLst>
            <pc:docMk/>
            <pc:sldMk cId="3120562033" sldId="271"/>
            <ac:spMk id="4" creationId="{0563778F-8BF7-FD90-33CB-0D517A5403E8}"/>
          </ac:spMkLst>
        </pc:spChg>
        <pc:spChg chg="add mod ord">
          <ac:chgData name="Kaiser Benedikt - s2210455013" userId="4959698c-ee20-43a6-8bfe-6c3c2dbede32" providerId="ADAL" clId="{12A7CA14-1DE8-4798-9AC3-A41993903E61}" dt="2024-01-11T12:44:32.082" v="318" actId="20577"/>
          <ac:spMkLst>
            <pc:docMk/>
            <pc:sldMk cId="3120562033" sldId="271"/>
            <ac:spMk id="5" creationId="{C8D1036A-FCF1-637F-3D91-64141A073372}"/>
          </ac:spMkLst>
        </pc:spChg>
        <pc:spChg chg="add mod ord">
          <ac:chgData name="Kaiser Benedikt - s2210455013" userId="4959698c-ee20-43a6-8bfe-6c3c2dbede32" providerId="ADAL" clId="{12A7CA14-1DE8-4798-9AC3-A41993903E61}" dt="2024-01-12T09:55:28.935" v="1251" actId="207"/>
          <ac:spMkLst>
            <pc:docMk/>
            <pc:sldMk cId="3120562033" sldId="271"/>
            <ac:spMk id="6" creationId="{03F4734F-6F55-1433-BB82-868FE5C313EE}"/>
          </ac:spMkLst>
        </pc:spChg>
      </pc:sldChg>
      <pc:sldChg chg="addSp delSp modSp add mod ord modClrScheme chgLayout">
        <pc:chgData name="Kaiser Benedikt - s2210455013" userId="4959698c-ee20-43a6-8bfe-6c3c2dbede32" providerId="ADAL" clId="{12A7CA14-1DE8-4798-9AC3-A41993903E61}" dt="2024-01-12T15:47:24.506" v="2486" actId="207"/>
        <pc:sldMkLst>
          <pc:docMk/>
          <pc:sldMk cId="252005392" sldId="272"/>
        </pc:sldMkLst>
        <pc:spChg chg="mod ord">
          <ac:chgData name="Kaiser Benedikt - s2210455013" userId="4959698c-ee20-43a6-8bfe-6c3c2dbede32" providerId="ADAL" clId="{12A7CA14-1DE8-4798-9AC3-A41993903E61}" dt="2024-01-11T12:51:02.424" v="319" actId="700"/>
          <ac:spMkLst>
            <pc:docMk/>
            <pc:sldMk cId="252005392" sldId="272"/>
            <ac:spMk id="2" creationId="{95C45381-9881-D016-1669-4116A8D52974}"/>
          </ac:spMkLst>
        </pc:spChg>
        <pc:spChg chg="mod ord">
          <ac:chgData name="Kaiser Benedikt - s2210455013" userId="4959698c-ee20-43a6-8bfe-6c3c2dbede32" providerId="ADAL" clId="{12A7CA14-1DE8-4798-9AC3-A41993903E61}" dt="2024-01-11T12:51:02.424" v="319" actId="700"/>
          <ac:spMkLst>
            <pc:docMk/>
            <pc:sldMk cId="252005392" sldId="272"/>
            <ac:spMk id="3" creationId="{E6A790C1-C6DF-3181-1C08-37EB254A8368}"/>
          </ac:spMkLst>
        </pc:spChg>
        <pc:spChg chg="del mod ord">
          <ac:chgData name="Kaiser Benedikt - s2210455013" userId="4959698c-ee20-43a6-8bfe-6c3c2dbede32" providerId="ADAL" clId="{12A7CA14-1DE8-4798-9AC3-A41993903E61}" dt="2024-01-11T12:51:02.424" v="319" actId="700"/>
          <ac:spMkLst>
            <pc:docMk/>
            <pc:sldMk cId="252005392" sldId="272"/>
            <ac:spMk id="4" creationId="{0563778F-8BF7-FD90-33CB-0D517A5403E8}"/>
          </ac:spMkLst>
        </pc:spChg>
        <pc:spChg chg="add del mod ord">
          <ac:chgData name="Kaiser Benedikt - s2210455013" userId="4959698c-ee20-43a6-8bfe-6c3c2dbede32" providerId="ADAL" clId="{12A7CA14-1DE8-4798-9AC3-A41993903E61}" dt="2024-01-11T12:51:48.109" v="357"/>
          <ac:spMkLst>
            <pc:docMk/>
            <pc:sldMk cId="252005392" sldId="272"/>
            <ac:spMk id="5" creationId="{647ABD5F-418F-28F1-7F2F-2CAB9B428CE9}"/>
          </ac:spMkLst>
        </pc:spChg>
        <pc:spChg chg="add mod ord">
          <ac:chgData name="Kaiser Benedikt - s2210455013" userId="4959698c-ee20-43a6-8bfe-6c3c2dbede32" providerId="ADAL" clId="{12A7CA14-1DE8-4798-9AC3-A41993903E61}" dt="2024-01-12T15:47:24.506" v="2486" actId="207"/>
          <ac:spMkLst>
            <pc:docMk/>
            <pc:sldMk cId="252005392" sldId="272"/>
            <ac:spMk id="6" creationId="{B428862E-10C3-46A4-65E8-3F44C6E5EB46}"/>
          </ac:spMkLst>
        </pc:spChg>
        <pc:spChg chg="add del mod">
          <ac:chgData name="Kaiser Benedikt - s2210455013" userId="4959698c-ee20-43a6-8bfe-6c3c2dbede32" providerId="ADAL" clId="{12A7CA14-1DE8-4798-9AC3-A41993903E61}" dt="2024-01-11T12:52:28.512" v="367"/>
          <ac:spMkLst>
            <pc:docMk/>
            <pc:sldMk cId="252005392" sldId="272"/>
            <ac:spMk id="10" creationId="{292B17D9-2B7D-3DC9-4A79-C174BB7F5CDE}"/>
          </ac:spMkLst>
        </pc:spChg>
        <pc:spChg chg="add mod">
          <ac:chgData name="Kaiser Benedikt - s2210455013" userId="4959698c-ee20-43a6-8bfe-6c3c2dbede32" providerId="ADAL" clId="{12A7CA14-1DE8-4798-9AC3-A41993903E61}" dt="2024-01-12T09:55:54.908" v="1257" actId="1076"/>
          <ac:spMkLst>
            <pc:docMk/>
            <pc:sldMk cId="252005392" sldId="272"/>
            <ac:spMk id="15" creationId="{A1180719-9240-1227-DD39-60BA47BC2222}"/>
          </ac:spMkLst>
        </pc:spChg>
        <pc:picChg chg="add del mod">
          <ac:chgData name="Kaiser Benedikt - s2210455013" userId="4959698c-ee20-43a6-8bfe-6c3c2dbede32" providerId="ADAL" clId="{12A7CA14-1DE8-4798-9AC3-A41993903E61}" dt="2024-01-11T12:52:27.038" v="366" actId="478"/>
          <ac:picMkLst>
            <pc:docMk/>
            <pc:sldMk cId="252005392" sldId="272"/>
            <ac:picMk id="8" creationId="{34509DDD-825E-8A8C-2573-7AE08C14264A}"/>
          </ac:picMkLst>
        </pc:picChg>
        <pc:picChg chg="add del mod">
          <ac:chgData name="Kaiser Benedikt - s2210455013" userId="4959698c-ee20-43a6-8bfe-6c3c2dbede32" providerId="ADAL" clId="{12A7CA14-1DE8-4798-9AC3-A41993903E61}" dt="2024-01-11T12:52:34.491" v="372" actId="478"/>
          <ac:picMkLst>
            <pc:docMk/>
            <pc:sldMk cId="252005392" sldId="272"/>
            <ac:picMk id="12" creationId="{C8983DDB-08BF-77F3-A705-B5968E6E853A}"/>
          </ac:picMkLst>
        </pc:picChg>
        <pc:picChg chg="add mod">
          <ac:chgData name="Kaiser Benedikt - s2210455013" userId="4959698c-ee20-43a6-8bfe-6c3c2dbede32" providerId="ADAL" clId="{12A7CA14-1DE8-4798-9AC3-A41993903E61}" dt="2024-01-11T12:52:48.177" v="376" actId="1076"/>
          <ac:picMkLst>
            <pc:docMk/>
            <pc:sldMk cId="252005392" sldId="272"/>
            <ac:picMk id="13" creationId="{BFB687B7-C471-104F-ACB3-A58EFE297D4A}"/>
          </ac:picMkLst>
        </pc:picChg>
      </pc:sldChg>
      <pc:sldChg chg="addSp modSp add del mod ord modShow">
        <pc:chgData name="Kaiser Benedikt - s2210455013" userId="4959698c-ee20-43a6-8bfe-6c3c2dbede32" providerId="ADAL" clId="{12A7CA14-1DE8-4798-9AC3-A41993903E61}" dt="2024-02-27T13:29:51.897" v="3278" actId="729"/>
        <pc:sldMkLst>
          <pc:docMk/>
          <pc:sldMk cId="2609919205" sldId="273"/>
        </pc:sldMkLst>
        <pc:spChg chg="mod">
          <ac:chgData name="Kaiser Benedikt - s2210455013" userId="4959698c-ee20-43a6-8bfe-6c3c2dbede32" providerId="ADAL" clId="{12A7CA14-1DE8-4798-9AC3-A41993903E61}" dt="2024-01-11T11:09:51.056" v="96" actId="20577"/>
          <ac:spMkLst>
            <pc:docMk/>
            <pc:sldMk cId="2609919205" sldId="273"/>
            <ac:spMk id="3" creationId="{E6A790C1-C6DF-3181-1C08-37EB254A8368}"/>
          </ac:spMkLst>
        </pc:spChg>
        <pc:spChg chg="mod">
          <ac:chgData name="Kaiser Benedikt - s2210455013" userId="4959698c-ee20-43a6-8bfe-6c3c2dbede32" providerId="ADAL" clId="{12A7CA14-1DE8-4798-9AC3-A41993903E61}" dt="2024-01-11T14:13:45.165" v="408" actId="14100"/>
          <ac:spMkLst>
            <pc:docMk/>
            <pc:sldMk cId="2609919205" sldId="273"/>
            <ac:spMk id="4" creationId="{0563778F-8BF7-FD90-33CB-0D517A5403E8}"/>
          </ac:spMkLst>
        </pc:spChg>
        <pc:spChg chg="add mod">
          <ac:chgData name="Kaiser Benedikt - s2210455013" userId="4959698c-ee20-43a6-8bfe-6c3c2dbede32" providerId="ADAL" clId="{12A7CA14-1DE8-4798-9AC3-A41993903E61}" dt="2024-01-11T14:30:21.317" v="436" actId="404"/>
          <ac:spMkLst>
            <pc:docMk/>
            <pc:sldMk cId="2609919205" sldId="273"/>
            <ac:spMk id="5" creationId="{A69274AD-0EF1-6308-D0B1-E96AB8C7F71B}"/>
          </ac:spMkLst>
        </pc:spChg>
      </pc:sldChg>
      <pc:sldChg chg="addSp delSp modSp add mod ord modClrScheme chgLayout modNotesTx">
        <pc:chgData name="Kaiser Benedikt - s2210455013" userId="4959698c-ee20-43a6-8bfe-6c3c2dbede32" providerId="ADAL" clId="{12A7CA14-1DE8-4798-9AC3-A41993903E61}" dt="2024-01-12T15:41:09.570" v="2200" actId="5793"/>
        <pc:sldMkLst>
          <pc:docMk/>
          <pc:sldMk cId="1806995644" sldId="274"/>
        </pc:sldMkLst>
        <pc:spChg chg="mod ord">
          <ac:chgData name="Kaiser Benedikt - s2210455013" userId="4959698c-ee20-43a6-8bfe-6c3c2dbede32" providerId="ADAL" clId="{12A7CA14-1DE8-4798-9AC3-A41993903E61}" dt="2024-01-12T09:52:52.549" v="1160" actId="700"/>
          <ac:spMkLst>
            <pc:docMk/>
            <pc:sldMk cId="1806995644" sldId="274"/>
            <ac:spMk id="2" creationId="{95C45381-9881-D016-1669-4116A8D52974}"/>
          </ac:spMkLst>
        </pc:spChg>
        <pc:spChg chg="mod ord">
          <ac:chgData name="Kaiser Benedikt - s2210455013" userId="4959698c-ee20-43a6-8bfe-6c3c2dbede32" providerId="ADAL" clId="{12A7CA14-1DE8-4798-9AC3-A41993903E61}" dt="2024-01-12T09:52:52.549" v="1160" actId="700"/>
          <ac:spMkLst>
            <pc:docMk/>
            <pc:sldMk cId="1806995644" sldId="274"/>
            <ac:spMk id="3" creationId="{E6A790C1-C6DF-3181-1C08-37EB254A8368}"/>
          </ac:spMkLst>
        </pc:spChg>
        <pc:spChg chg="del mod ord">
          <ac:chgData name="Kaiser Benedikt - s2210455013" userId="4959698c-ee20-43a6-8bfe-6c3c2dbede32" providerId="ADAL" clId="{12A7CA14-1DE8-4798-9AC3-A41993903E61}" dt="2024-01-12T09:52:52.549" v="1160" actId="700"/>
          <ac:spMkLst>
            <pc:docMk/>
            <pc:sldMk cId="1806995644" sldId="274"/>
            <ac:spMk id="4" creationId="{0563778F-8BF7-FD90-33CB-0D517A5403E8}"/>
          </ac:spMkLst>
        </pc:spChg>
        <pc:spChg chg="add mod ord">
          <ac:chgData name="Kaiser Benedikt - s2210455013" userId="4959698c-ee20-43a6-8bfe-6c3c2dbede32" providerId="ADAL" clId="{12A7CA14-1DE8-4798-9AC3-A41993903E61}" dt="2024-01-12T10:59:02.462" v="2081" actId="20577"/>
          <ac:spMkLst>
            <pc:docMk/>
            <pc:sldMk cId="1806995644" sldId="274"/>
            <ac:spMk id="5" creationId="{34DBA010-2B42-855B-02A3-DB92C89B2C88}"/>
          </ac:spMkLst>
        </pc:spChg>
        <pc:spChg chg="add mod ord">
          <ac:chgData name="Kaiser Benedikt - s2210455013" userId="4959698c-ee20-43a6-8bfe-6c3c2dbede32" providerId="ADAL" clId="{12A7CA14-1DE8-4798-9AC3-A41993903E61}" dt="2024-01-12T15:41:09.570" v="2200" actId="5793"/>
          <ac:spMkLst>
            <pc:docMk/>
            <pc:sldMk cId="1806995644" sldId="274"/>
            <ac:spMk id="6" creationId="{AA02BA15-C36B-75FB-E93E-ABA8F02F1AE9}"/>
          </ac:spMkLst>
        </pc:spChg>
      </pc:sldChg>
      <pc:sldChg chg="modSp add del mod ord modShow modNotesTx">
        <pc:chgData name="Kaiser Benedikt - s2210455013" userId="4959698c-ee20-43a6-8bfe-6c3c2dbede32" providerId="ADAL" clId="{12A7CA14-1DE8-4798-9AC3-A41993903E61}" dt="2024-03-02T14:22:38.726" v="3312" actId="47"/>
        <pc:sldMkLst>
          <pc:docMk/>
          <pc:sldMk cId="3928178476" sldId="275"/>
        </pc:sldMkLst>
        <pc:spChg chg="mod">
          <ac:chgData name="Kaiser Benedikt - s2210455013" userId="4959698c-ee20-43a6-8bfe-6c3c2dbede32" providerId="ADAL" clId="{12A7CA14-1DE8-4798-9AC3-A41993903E61}" dt="2024-02-27T13:50:54.577" v="3285" actId="20577"/>
          <ac:spMkLst>
            <pc:docMk/>
            <pc:sldMk cId="3928178476" sldId="275"/>
            <ac:spMk id="3" creationId="{E6A790C1-C6DF-3181-1C08-37EB254A8368}"/>
          </ac:spMkLst>
        </pc:spChg>
      </pc:sldChg>
      <pc:sldChg chg="modSp add mod ord">
        <pc:chgData name="Kaiser Benedikt - s2210455013" userId="4959698c-ee20-43a6-8bfe-6c3c2dbede32" providerId="ADAL" clId="{12A7CA14-1DE8-4798-9AC3-A41993903E61}" dt="2024-03-02T10:27:20.289" v="3298" actId="20577"/>
        <pc:sldMkLst>
          <pc:docMk/>
          <pc:sldMk cId="3723786195" sldId="276"/>
        </pc:sldMkLst>
        <pc:spChg chg="mod">
          <ac:chgData name="Kaiser Benedikt - s2210455013" userId="4959698c-ee20-43a6-8bfe-6c3c2dbede32" providerId="ADAL" clId="{12A7CA14-1DE8-4798-9AC3-A41993903E61}" dt="2024-01-11T11:10:45.496" v="142" actId="20577"/>
          <ac:spMkLst>
            <pc:docMk/>
            <pc:sldMk cId="3723786195" sldId="276"/>
            <ac:spMk id="3" creationId="{E6A790C1-C6DF-3181-1C08-37EB254A8368}"/>
          </ac:spMkLst>
        </pc:spChg>
        <pc:spChg chg="mod">
          <ac:chgData name="Kaiser Benedikt - s2210455013" userId="4959698c-ee20-43a6-8bfe-6c3c2dbede32" providerId="ADAL" clId="{12A7CA14-1DE8-4798-9AC3-A41993903E61}" dt="2024-03-02T10:27:20.289" v="3298" actId="20577"/>
          <ac:spMkLst>
            <pc:docMk/>
            <pc:sldMk cId="3723786195" sldId="276"/>
            <ac:spMk id="4" creationId="{0563778F-8BF7-FD90-33CB-0D517A5403E8}"/>
          </ac:spMkLst>
        </pc:spChg>
      </pc:sldChg>
      <pc:sldChg chg="addSp delSp modSp add mod modNotes modNotesTx">
        <pc:chgData name="Kaiser Benedikt - s2210455013" userId="4959698c-ee20-43a6-8bfe-6c3c2dbede32" providerId="ADAL" clId="{12A7CA14-1DE8-4798-9AC3-A41993903E61}" dt="2024-01-12T09:56:08.377" v="1258" actId="1076"/>
        <pc:sldMkLst>
          <pc:docMk/>
          <pc:sldMk cId="3358227710" sldId="277"/>
        </pc:sldMkLst>
        <pc:spChg chg="mod">
          <ac:chgData name="Kaiser Benedikt - s2210455013" userId="4959698c-ee20-43a6-8bfe-6c3c2dbede32" providerId="ADAL" clId="{12A7CA14-1DE8-4798-9AC3-A41993903E61}" dt="2024-01-12T09:55:43.506" v="1255" actId="5793"/>
          <ac:spMkLst>
            <pc:docMk/>
            <pc:sldMk cId="3358227710" sldId="277"/>
            <ac:spMk id="6" creationId="{B428862E-10C3-46A4-65E8-3F44C6E5EB46}"/>
          </ac:spMkLst>
        </pc:spChg>
        <pc:spChg chg="add mod">
          <ac:chgData name="Kaiser Benedikt - s2210455013" userId="4959698c-ee20-43a6-8bfe-6c3c2dbede32" providerId="ADAL" clId="{12A7CA14-1DE8-4798-9AC3-A41993903E61}" dt="2024-01-12T09:56:08.377" v="1258" actId="1076"/>
          <ac:spMkLst>
            <pc:docMk/>
            <pc:sldMk cId="3358227710" sldId="277"/>
            <ac:spMk id="7" creationId="{48B48D5F-635C-9B99-622B-43FE35845231}"/>
          </ac:spMkLst>
        </pc:spChg>
        <pc:spChg chg="del">
          <ac:chgData name="Kaiser Benedikt - s2210455013" userId="4959698c-ee20-43a6-8bfe-6c3c2dbede32" providerId="ADAL" clId="{12A7CA14-1DE8-4798-9AC3-A41993903E61}" dt="2024-01-11T13:43:58.764" v="406"/>
          <ac:spMkLst>
            <pc:docMk/>
            <pc:sldMk cId="3358227710" sldId="277"/>
            <ac:spMk id="15" creationId="{A1180719-9240-1227-DD39-60BA47BC2222}"/>
          </ac:spMkLst>
        </pc:spChg>
        <pc:picChg chg="add mod">
          <ac:chgData name="Kaiser Benedikt - s2210455013" userId="4959698c-ee20-43a6-8bfe-6c3c2dbede32" providerId="ADAL" clId="{12A7CA14-1DE8-4798-9AC3-A41993903E61}" dt="2024-01-11T13:44:00.576" v="407" actId="1076"/>
          <ac:picMkLst>
            <pc:docMk/>
            <pc:sldMk cId="3358227710" sldId="277"/>
            <ac:picMk id="5" creationId="{93C00672-0D5F-AE99-E1A7-B0B95DB5D5DB}"/>
          </ac:picMkLst>
        </pc:picChg>
        <pc:picChg chg="del">
          <ac:chgData name="Kaiser Benedikt - s2210455013" userId="4959698c-ee20-43a6-8bfe-6c3c2dbede32" providerId="ADAL" clId="{12A7CA14-1DE8-4798-9AC3-A41993903E61}" dt="2024-01-11T13:43:46.670" v="405" actId="478"/>
          <ac:picMkLst>
            <pc:docMk/>
            <pc:sldMk cId="3358227710" sldId="277"/>
            <ac:picMk id="13" creationId="{BFB687B7-C471-104F-ACB3-A58EFE297D4A}"/>
          </ac:picMkLst>
        </pc:picChg>
      </pc:sldChg>
      <pc:sldChg chg="modSp add mod modShow">
        <pc:chgData name="Kaiser Benedikt - s2210455013" userId="4959698c-ee20-43a6-8bfe-6c3c2dbede32" providerId="ADAL" clId="{12A7CA14-1DE8-4798-9AC3-A41993903E61}" dt="2024-01-14T16:11:20.361" v="2780" actId="729"/>
        <pc:sldMkLst>
          <pc:docMk/>
          <pc:sldMk cId="2365580663" sldId="278"/>
        </pc:sldMkLst>
        <pc:spChg chg="mod">
          <ac:chgData name="Kaiser Benedikt - s2210455013" userId="4959698c-ee20-43a6-8bfe-6c3c2dbede32" providerId="ADAL" clId="{12A7CA14-1DE8-4798-9AC3-A41993903E61}" dt="2024-01-11T14:28:57.538" v="426" actId="113"/>
          <ac:spMkLst>
            <pc:docMk/>
            <pc:sldMk cId="2365580663" sldId="278"/>
            <ac:spMk id="5" creationId="{A69274AD-0EF1-6308-D0B1-E96AB8C7F71B}"/>
          </ac:spMkLst>
        </pc:spChg>
      </pc:sldChg>
      <pc:sldChg chg="modSp add del mod modShow">
        <pc:chgData name="Kaiser Benedikt - s2210455013" userId="4959698c-ee20-43a6-8bfe-6c3c2dbede32" providerId="ADAL" clId="{12A7CA14-1DE8-4798-9AC3-A41993903E61}" dt="2024-02-27T13:29:51.897" v="3278" actId="729"/>
        <pc:sldMkLst>
          <pc:docMk/>
          <pc:sldMk cId="3029079624" sldId="279"/>
        </pc:sldMkLst>
        <pc:spChg chg="mod">
          <ac:chgData name="Kaiser Benedikt - s2210455013" userId="4959698c-ee20-43a6-8bfe-6c3c2dbede32" providerId="ADAL" clId="{12A7CA14-1DE8-4798-9AC3-A41993903E61}" dt="2024-01-11T14:30:14.324" v="435" actId="20577"/>
          <ac:spMkLst>
            <pc:docMk/>
            <pc:sldMk cId="3029079624" sldId="279"/>
            <ac:spMk id="5" creationId="{A69274AD-0EF1-6308-D0B1-E96AB8C7F71B}"/>
          </ac:spMkLst>
        </pc:spChg>
      </pc:sldChg>
      <pc:sldChg chg="modSp add del mod">
        <pc:chgData name="Kaiser Benedikt - s2210455013" userId="4959698c-ee20-43a6-8bfe-6c3c2dbede32" providerId="ADAL" clId="{12A7CA14-1DE8-4798-9AC3-A41993903E61}" dt="2024-01-11T15:16:50.909" v="889" actId="47"/>
        <pc:sldMkLst>
          <pc:docMk/>
          <pc:sldMk cId="2545169862" sldId="280"/>
        </pc:sldMkLst>
        <pc:spChg chg="mod">
          <ac:chgData name="Kaiser Benedikt - s2210455013" userId="4959698c-ee20-43a6-8bfe-6c3c2dbede32" providerId="ADAL" clId="{12A7CA14-1DE8-4798-9AC3-A41993903E61}" dt="2024-01-11T14:31:15.979" v="467" actId="20577"/>
          <ac:spMkLst>
            <pc:docMk/>
            <pc:sldMk cId="2545169862" sldId="280"/>
            <ac:spMk id="6" creationId="{B428862E-10C3-46A4-65E8-3F44C6E5EB46}"/>
          </ac:spMkLst>
        </pc:spChg>
        <pc:picChg chg="mod">
          <ac:chgData name="Kaiser Benedikt - s2210455013" userId="4959698c-ee20-43a6-8bfe-6c3c2dbede32" providerId="ADAL" clId="{12A7CA14-1DE8-4798-9AC3-A41993903E61}" dt="2024-01-11T14:31:25.134" v="469" actId="1076"/>
          <ac:picMkLst>
            <pc:docMk/>
            <pc:sldMk cId="2545169862" sldId="280"/>
            <ac:picMk id="5" creationId="{93C00672-0D5F-AE99-E1A7-B0B95DB5D5DB}"/>
          </ac:picMkLst>
        </pc:picChg>
      </pc:sldChg>
      <pc:sldChg chg="addSp delSp modSp add mod modAnim modNotes modNotesTx">
        <pc:chgData name="Kaiser Benedikt - s2210455013" userId="4959698c-ee20-43a6-8bfe-6c3c2dbede32" providerId="ADAL" clId="{12A7CA14-1DE8-4798-9AC3-A41993903E61}" dt="2024-01-12T09:55:40.138" v="1254" actId="5793"/>
        <pc:sldMkLst>
          <pc:docMk/>
          <pc:sldMk cId="2852785675" sldId="280"/>
        </pc:sldMkLst>
        <pc:spChg chg="mod">
          <ac:chgData name="Kaiser Benedikt - s2210455013" userId="4959698c-ee20-43a6-8bfe-6c3c2dbede32" providerId="ADAL" clId="{12A7CA14-1DE8-4798-9AC3-A41993903E61}" dt="2024-01-12T09:55:40.138" v="1254" actId="5793"/>
          <ac:spMkLst>
            <pc:docMk/>
            <pc:sldMk cId="2852785675" sldId="280"/>
            <ac:spMk id="6" creationId="{B428862E-10C3-46A4-65E8-3F44C6E5EB46}"/>
          </ac:spMkLst>
        </pc:spChg>
        <pc:spChg chg="mod">
          <ac:chgData name="Kaiser Benedikt - s2210455013" userId="4959698c-ee20-43a6-8bfe-6c3c2dbede32" providerId="ADAL" clId="{12A7CA14-1DE8-4798-9AC3-A41993903E61}" dt="2024-01-11T15:17:22.295" v="927" actId="20577"/>
          <ac:spMkLst>
            <pc:docMk/>
            <pc:sldMk cId="2852785675" sldId="280"/>
            <ac:spMk id="7" creationId="{48B48D5F-635C-9B99-622B-43FE35845231}"/>
          </ac:spMkLst>
        </pc:spChg>
        <pc:spChg chg="add mod">
          <ac:chgData name="Kaiser Benedikt - s2210455013" userId="4959698c-ee20-43a6-8bfe-6c3c2dbede32" providerId="ADAL" clId="{12A7CA14-1DE8-4798-9AC3-A41993903E61}" dt="2024-01-12T09:51:42.982" v="1154" actId="20577"/>
          <ac:spMkLst>
            <pc:docMk/>
            <pc:sldMk cId="2852785675" sldId="280"/>
            <ac:spMk id="8" creationId="{C615EE9D-5A6D-5252-3B2A-6F1C3B27BAF4}"/>
          </ac:spMkLst>
        </pc:spChg>
        <pc:picChg chg="del">
          <ac:chgData name="Kaiser Benedikt - s2210455013" userId="4959698c-ee20-43a6-8bfe-6c3c2dbede32" providerId="ADAL" clId="{12A7CA14-1DE8-4798-9AC3-A41993903E61}" dt="2024-01-11T15:17:22.873" v="928" actId="478"/>
          <ac:picMkLst>
            <pc:docMk/>
            <pc:sldMk cId="2852785675" sldId="280"/>
            <ac:picMk id="5" creationId="{93C00672-0D5F-AE99-E1A7-B0B95DB5D5DB}"/>
          </ac:picMkLst>
        </pc:picChg>
        <pc:picChg chg="add mod">
          <ac:chgData name="Kaiser Benedikt - s2210455013" userId="4959698c-ee20-43a6-8bfe-6c3c2dbede32" providerId="ADAL" clId="{12A7CA14-1DE8-4798-9AC3-A41993903E61}" dt="2024-01-12T09:48:22.618" v="1152" actId="1076"/>
          <ac:picMkLst>
            <pc:docMk/>
            <pc:sldMk cId="2852785675" sldId="280"/>
            <ac:picMk id="9" creationId="{BB6CB749-F5B6-D498-4C2B-DC0E68FE0947}"/>
          </ac:picMkLst>
        </pc:picChg>
        <pc:picChg chg="add del mod">
          <ac:chgData name="Kaiser Benedikt - s2210455013" userId="4959698c-ee20-43a6-8bfe-6c3c2dbede32" providerId="ADAL" clId="{12A7CA14-1DE8-4798-9AC3-A41993903E61}" dt="2024-01-11T15:33:05.197" v="1132"/>
          <ac:picMkLst>
            <pc:docMk/>
            <pc:sldMk cId="2852785675" sldId="280"/>
            <ac:picMk id="10" creationId="{4158BD6E-F668-5842-53FB-D6CC12D1B98C}"/>
          </ac:picMkLst>
        </pc:picChg>
        <pc:picChg chg="add del">
          <ac:chgData name="Kaiser Benedikt - s2210455013" userId="4959698c-ee20-43a6-8bfe-6c3c2dbede32" providerId="ADAL" clId="{12A7CA14-1DE8-4798-9AC3-A41993903E61}" dt="2024-01-11T15:34:28.412" v="1135" actId="22"/>
          <ac:picMkLst>
            <pc:docMk/>
            <pc:sldMk cId="2852785675" sldId="280"/>
            <ac:picMk id="12" creationId="{DEA5DD89-3B10-FA7D-1B91-03AFC6E183E6}"/>
          </ac:picMkLst>
        </pc:picChg>
        <pc:picChg chg="add del">
          <ac:chgData name="Kaiser Benedikt - s2210455013" userId="4959698c-ee20-43a6-8bfe-6c3c2dbede32" providerId="ADAL" clId="{12A7CA14-1DE8-4798-9AC3-A41993903E61}" dt="2024-01-11T15:34:39.122" v="1137" actId="22"/>
          <ac:picMkLst>
            <pc:docMk/>
            <pc:sldMk cId="2852785675" sldId="280"/>
            <ac:picMk id="14" creationId="{1FC95918-2655-52E6-7E31-547FB3A89BAD}"/>
          </ac:picMkLst>
        </pc:picChg>
        <pc:picChg chg="add del">
          <ac:chgData name="Kaiser Benedikt - s2210455013" userId="4959698c-ee20-43a6-8bfe-6c3c2dbede32" providerId="ADAL" clId="{12A7CA14-1DE8-4798-9AC3-A41993903E61}" dt="2024-01-11T15:34:52.466" v="1139" actId="22"/>
          <ac:picMkLst>
            <pc:docMk/>
            <pc:sldMk cId="2852785675" sldId="280"/>
            <ac:picMk id="16" creationId="{4ED4E099-9BAC-C5E3-1061-F56DA19E6AAA}"/>
          </ac:picMkLst>
        </pc:picChg>
        <pc:picChg chg="add mod">
          <ac:chgData name="Kaiser Benedikt - s2210455013" userId="4959698c-ee20-43a6-8bfe-6c3c2dbede32" providerId="ADAL" clId="{12A7CA14-1DE8-4798-9AC3-A41993903E61}" dt="2024-01-12T09:52:12.016" v="1159" actId="1076"/>
          <ac:picMkLst>
            <pc:docMk/>
            <pc:sldMk cId="2852785675" sldId="280"/>
            <ac:picMk id="18" creationId="{5719AEB6-7E50-0EF5-5B46-5D9469FDD2C7}"/>
          </ac:picMkLst>
        </pc:picChg>
      </pc:sldChg>
      <pc:sldChg chg="addSp delSp modSp add mod modShow modNotesTx">
        <pc:chgData name="Kaiser Benedikt - s2210455013" userId="4959698c-ee20-43a6-8bfe-6c3c2dbede32" providerId="ADAL" clId="{12A7CA14-1DE8-4798-9AC3-A41993903E61}" dt="2024-01-15T14:30:08.450" v="2836" actId="1076"/>
        <pc:sldMkLst>
          <pc:docMk/>
          <pc:sldMk cId="2307312574" sldId="281"/>
        </pc:sldMkLst>
        <pc:spChg chg="mod">
          <ac:chgData name="Kaiser Benedikt - s2210455013" userId="4959698c-ee20-43a6-8bfe-6c3c2dbede32" providerId="ADAL" clId="{12A7CA14-1DE8-4798-9AC3-A41993903E61}" dt="2024-01-15T14:30:04.884" v="2835"/>
          <ac:spMkLst>
            <pc:docMk/>
            <pc:sldMk cId="2307312574" sldId="281"/>
            <ac:spMk id="5" creationId="{34DBA010-2B42-855B-02A3-DB92C89B2C88}"/>
          </ac:spMkLst>
        </pc:spChg>
        <pc:spChg chg="mod">
          <ac:chgData name="Kaiser Benedikt - s2210455013" userId="4959698c-ee20-43a6-8bfe-6c3c2dbede32" providerId="ADAL" clId="{12A7CA14-1DE8-4798-9AC3-A41993903E61}" dt="2024-01-12T15:41:06.092" v="2199" actId="207"/>
          <ac:spMkLst>
            <pc:docMk/>
            <pc:sldMk cId="2307312574" sldId="281"/>
            <ac:spMk id="6" creationId="{AA02BA15-C36B-75FB-E93E-ABA8F02F1AE9}"/>
          </ac:spMkLst>
        </pc:spChg>
        <pc:picChg chg="add del mod">
          <ac:chgData name="Kaiser Benedikt - s2210455013" userId="4959698c-ee20-43a6-8bfe-6c3c2dbede32" providerId="ADAL" clId="{12A7CA14-1DE8-4798-9AC3-A41993903E61}" dt="2024-01-15T14:30:08.450" v="2836" actId="1076"/>
          <ac:picMkLst>
            <pc:docMk/>
            <pc:sldMk cId="2307312574" sldId="281"/>
            <ac:picMk id="7" creationId="{33C4465E-E4F2-93A8-410D-F9A171325D9D}"/>
          </ac:picMkLst>
        </pc:picChg>
      </pc:sldChg>
      <pc:sldChg chg="addSp modSp add del mod modShow">
        <pc:chgData name="Kaiser Benedikt - s2210455013" userId="4959698c-ee20-43a6-8bfe-6c3c2dbede32" providerId="ADAL" clId="{12A7CA14-1DE8-4798-9AC3-A41993903E61}" dt="2024-03-02T12:16:43.262" v="3309" actId="47"/>
        <pc:sldMkLst>
          <pc:docMk/>
          <pc:sldMk cId="3865226209" sldId="282"/>
        </pc:sldMkLst>
        <pc:spChg chg="mod">
          <ac:chgData name="Kaiser Benedikt - s2210455013" userId="4959698c-ee20-43a6-8bfe-6c3c2dbede32" providerId="ADAL" clId="{12A7CA14-1DE8-4798-9AC3-A41993903E61}" dt="2024-01-12T15:49:36.832" v="2503" actId="962"/>
          <ac:spMkLst>
            <pc:docMk/>
            <pc:sldMk cId="3865226209" sldId="282"/>
            <ac:spMk id="5" creationId="{34DBA010-2B42-855B-02A3-DB92C89B2C88}"/>
          </ac:spMkLst>
        </pc:spChg>
        <pc:spChg chg="mod">
          <ac:chgData name="Kaiser Benedikt - s2210455013" userId="4959698c-ee20-43a6-8bfe-6c3c2dbede32" providerId="ADAL" clId="{12A7CA14-1DE8-4798-9AC3-A41993903E61}" dt="2024-01-12T15:44:58.238" v="2480" actId="207"/>
          <ac:spMkLst>
            <pc:docMk/>
            <pc:sldMk cId="3865226209" sldId="282"/>
            <ac:spMk id="6" creationId="{AA02BA15-C36B-75FB-E93E-ABA8F02F1AE9}"/>
          </ac:spMkLst>
        </pc:spChg>
        <pc:picChg chg="add mod">
          <ac:chgData name="Kaiser Benedikt - s2210455013" userId="4959698c-ee20-43a6-8bfe-6c3c2dbede32" providerId="ADAL" clId="{12A7CA14-1DE8-4798-9AC3-A41993903E61}" dt="2024-01-12T15:49:36.832" v="2502" actId="27614"/>
          <ac:picMkLst>
            <pc:docMk/>
            <pc:sldMk cId="3865226209" sldId="282"/>
            <ac:picMk id="7" creationId="{80556505-F0E1-4958-2067-04DDB5DF5C4F}"/>
          </ac:picMkLst>
        </pc:picChg>
      </pc:sldChg>
      <pc:sldChg chg="new add del">
        <pc:chgData name="Kaiser Benedikt - s2210455013" userId="4959698c-ee20-43a6-8bfe-6c3c2dbede32" providerId="ADAL" clId="{12A7CA14-1DE8-4798-9AC3-A41993903E61}" dt="2024-01-12T09:55:08.477" v="1249" actId="680"/>
        <pc:sldMkLst>
          <pc:docMk/>
          <pc:sldMk cId="3463793291" sldId="283"/>
        </pc:sldMkLst>
      </pc:sldChg>
      <pc:sldChg chg="addSp delSp modSp add mod modShow modNotesTx">
        <pc:chgData name="Kaiser Benedikt - s2210455013" userId="4959698c-ee20-43a6-8bfe-6c3c2dbede32" providerId="ADAL" clId="{12A7CA14-1DE8-4798-9AC3-A41993903E61}" dt="2024-02-27T13:50:33.166" v="3279" actId="729"/>
        <pc:sldMkLst>
          <pc:docMk/>
          <pc:sldMk cId="3950628853" sldId="283"/>
        </pc:sldMkLst>
        <pc:spChg chg="mod">
          <ac:chgData name="Kaiser Benedikt - s2210455013" userId="4959698c-ee20-43a6-8bfe-6c3c2dbede32" providerId="ADAL" clId="{12A7CA14-1DE8-4798-9AC3-A41993903E61}" dt="2024-01-12T15:44:48.795" v="2479"/>
          <ac:spMkLst>
            <pc:docMk/>
            <pc:sldMk cId="3950628853" sldId="283"/>
            <ac:spMk id="5" creationId="{34DBA010-2B42-855B-02A3-DB92C89B2C88}"/>
          </ac:spMkLst>
        </pc:spChg>
        <pc:spChg chg="mod">
          <ac:chgData name="Kaiser Benedikt - s2210455013" userId="4959698c-ee20-43a6-8bfe-6c3c2dbede32" providerId="ADAL" clId="{12A7CA14-1DE8-4798-9AC3-A41993903E61}" dt="2024-01-12T15:41:16.722" v="2202" actId="5793"/>
          <ac:spMkLst>
            <pc:docMk/>
            <pc:sldMk cId="3950628853" sldId="283"/>
            <ac:spMk id="6" creationId="{AA02BA15-C36B-75FB-E93E-ABA8F02F1AE9}"/>
          </ac:spMkLst>
        </pc:spChg>
        <pc:spChg chg="add mod">
          <ac:chgData name="Kaiser Benedikt - s2210455013" userId="4959698c-ee20-43a6-8bfe-6c3c2dbede32" providerId="ADAL" clId="{12A7CA14-1DE8-4798-9AC3-A41993903E61}" dt="2024-01-14T15:56:01.632" v="2600" actId="1076"/>
          <ac:spMkLst>
            <pc:docMk/>
            <pc:sldMk cId="3950628853" sldId="283"/>
            <ac:spMk id="7" creationId="{3D4FE711-A50C-6016-5CB2-8729523F9B74}"/>
          </ac:spMkLst>
        </pc:spChg>
        <pc:spChg chg="add mod">
          <ac:chgData name="Kaiser Benedikt - s2210455013" userId="4959698c-ee20-43a6-8bfe-6c3c2dbede32" providerId="ADAL" clId="{12A7CA14-1DE8-4798-9AC3-A41993903E61}" dt="2024-01-14T15:57:06.509" v="2616" actId="20577"/>
          <ac:spMkLst>
            <pc:docMk/>
            <pc:sldMk cId="3950628853" sldId="283"/>
            <ac:spMk id="8" creationId="{5D065A04-A07A-31A1-DE48-301DA4CA1F19}"/>
          </ac:spMkLst>
        </pc:spChg>
        <pc:spChg chg="add mod">
          <ac:chgData name="Kaiser Benedikt - s2210455013" userId="4959698c-ee20-43a6-8bfe-6c3c2dbede32" providerId="ADAL" clId="{12A7CA14-1DE8-4798-9AC3-A41993903E61}" dt="2024-01-14T15:57:09.462" v="2618" actId="20577"/>
          <ac:spMkLst>
            <pc:docMk/>
            <pc:sldMk cId="3950628853" sldId="283"/>
            <ac:spMk id="9" creationId="{058990B3-BBF3-AF62-DFB4-137D340E94FE}"/>
          </ac:spMkLst>
        </pc:spChg>
        <pc:spChg chg="add del mod">
          <ac:chgData name="Kaiser Benedikt - s2210455013" userId="4959698c-ee20-43a6-8bfe-6c3c2dbede32" providerId="ADAL" clId="{12A7CA14-1DE8-4798-9AC3-A41993903E61}" dt="2024-01-12T15:54:37.797" v="2525" actId="478"/>
          <ac:spMkLst>
            <pc:docMk/>
            <pc:sldMk cId="3950628853" sldId="283"/>
            <ac:spMk id="11" creationId="{02D2D265-E024-FAB4-6A9E-1BB6DA5F4405}"/>
          </ac:spMkLst>
        </pc:spChg>
        <pc:spChg chg="add mod">
          <ac:chgData name="Kaiser Benedikt - s2210455013" userId="4959698c-ee20-43a6-8bfe-6c3c2dbede32" providerId="ADAL" clId="{12A7CA14-1DE8-4798-9AC3-A41993903E61}" dt="2024-01-14T15:57:12.141" v="2622" actId="20577"/>
          <ac:spMkLst>
            <pc:docMk/>
            <pc:sldMk cId="3950628853" sldId="283"/>
            <ac:spMk id="11" creationId="{65537B6B-F008-B5AC-5E91-66F526AD0E40}"/>
          </ac:spMkLst>
        </pc:spChg>
        <pc:spChg chg="add mod">
          <ac:chgData name="Kaiser Benedikt - s2210455013" userId="4959698c-ee20-43a6-8bfe-6c3c2dbede32" providerId="ADAL" clId="{12A7CA14-1DE8-4798-9AC3-A41993903E61}" dt="2024-01-14T15:57:14.445" v="2624" actId="20577"/>
          <ac:spMkLst>
            <pc:docMk/>
            <pc:sldMk cId="3950628853" sldId="283"/>
            <ac:spMk id="12" creationId="{8DED32FB-87BB-0303-C90A-1F788373DBF6}"/>
          </ac:spMkLst>
        </pc:spChg>
        <pc:spChg chg="add mod">
          <ac:chgData name="Kaiser Benedikt - s2210455013" userId="4959698c-ee20-43a6-8bfe-6c3c2dbede32" providerId="ADAL" clId="{12A7CA14-1DE8-4798-9AC3-A41993903E61}" dt="2024-01-14T15:57:17.765" v="2628" actId="20577"/>
          <ac:spMkLst>
            <pc:docMk/>
            <pc:sldMk cId="3950628853" sldId="283"/>
            <ac:spMk id="14" creationId="{D89BFC9B-F27C-25D6-9553-3B135B3FB240}"/>
          </ac:spMkLst>
        </pc:spChg>
        <pc:spChg chg="add mod">
          <ac:chgData name="Kaiser Benedikt - s2210455013" userId="4959698c-ee20-43a6-8bfe-6c3c2dbede32" providerId="ADAL" clId="{12A7CA14-1DE8-4798-9AC3-A41993903E61}" dt="2024-01-14T15:57:35.072" v="2639" actId="1076"/>
          <ac:spMkLst>
            <pc:docMk/>
            <pc:sldMk cId="3950628853" sldId="283"/>
            <ac:spMk id="16" creationId="{7A3C8196-8D7A-0E85-654B-18265033683D}"/>
          </ac:spMkLst>
        </pc:spChg>
        <pc:spChg chg="add mod">
          <ac:chgData name="Kaiser Benedikt - s2210455013" userId="4959698c-ee20-43a6-8bfe-6c3c2dbede32" providerId="ADAL" clId="{12A7CA14-1DE8-4798-9AC3-A41993903E61}" dt="2024-01-14T15:57:31.612" v="2638" actId="1076"/>
          <ac:spMkLst>
            <pc:docMk/>
            <pc:sldMk cId="3950628853" sldId="283"/>
            <ac:spMk id="28" creationId="{BEE5330E-07BE-BA89-0DF6-CC70DF2719EA}"/>
          </ac:spMkLst>
        </pc:spChg>
        <pc:spChg chg="add mod">
          <ac:chgData name="Kaiser Benedikt - s2210455013" userId="4959698c-ee20-43a6-8bfe-6c3c2dbede32" providerId="ADAL" clId="{12A7CA14-1DE8-4798-9AC3-A41993903E61}" dt="2024-01-14T16:00:41.427" v="2673" actId="1076"/>
          <ac:spMkLst>
            <pc:docMk/>
            <pc:sldMk cId="3950628853" sldId="283"/>
            <ac:spMk id="29" creationId="{84E50C47-B913-160C-EF81-ED7232B8A05F}"/>
          </ac:spMkLst>
        </pc:spChg>
        <pc:spChg chg="add mod">
          <ac:chgData name="Kaiser Benedikt - s2210455013" userId="4959698c-ee20-43a6-8bfe-6c3c2dbede32" providerId="ADAL" clId="{12A7CA14-1DE8-4798-9AC3-A41993903E61}" dt="2024-01-14T16:01:06.722" v="2685" actId="1076"/>
          <ac:spMkLst>
            <pc:docMk/>
            <pc:sldMk cId="3950628853" sldId="283"/>
            <ac:spMk id="32" creationId="{4E34AB95-97EF-B5B9-26D4-BE271F842E9B}"/>
          </ac:spMkLst>
        </pc:spChg>
        <pc:spChg chg="add mod">
          <ac:chgData name="Kaiser Benedikt - s2210455013" userId="4959698c-ee20-43a6-8bfe-6c3c2dbede32" providerId="ADAL" clId="{12A7CA14-1DE8-4798-9AC3-A41993903E61}" dt="2024-01-14T16:02:49.031" v="2710" actId="1076"/>
          <ac:spMkLst>
            <pc:docMk/>
            <pc:sldMk cId="3950628853" sldId="283"/>
            <ac:spMk id="33" creationId="{DB19F588-AF54-AC90-9078-25BDA05840DB}"/>
          </ac:spMkLst>
        </pc:spChg>
        <pc:spChg chg="add mod">
          <ac:chgData name="Kaiser Benedikt - s2210455013" userId="4959698c-ee20-43a6-8bfe-6c3c2dbede32" providerId="ADAL" clId="{12A7CA14-1DE8-4798-9AC3-A41993903E61}" dt="2024-01-14T16:02:51.073" v="2712" actId="404"/>
          <ac:spMkLst>
            <pc:docMk/>
            <pc:sldMk cId="3950628853" sldId="283"/>
            <ac:spMk id="36" creationId="{F7237614-DC19-DEF9-0D6C-E81250BE3C98}"/>
          </ac:spMkLst>
        </pc:spChg>
        <pc:spChg chg="add mod">
          <ac:chgData name="Kaiser Benedikt - s2210455013" userId="4959698c-ee20-43a6-8bfe-6c3c2dbede32" providerId="ADAL" clId="{12A7CA14-1DE8-4798-9AC3-A41993903E61}" dt="2024-01-14T16:03:34.024" v="2728" actId="1076"/>
          <ac:spMkLst>
            <pc:docMk/>
            <pc:sldMk cId="3950628853" sldId="283"/>
            <ac:spMk id="37" creationId="{EB29433C-F4F2-EF6D-CA3B-43DD3309AD3C}"/>
          </ac:spMkLst>
        </pc:spChg>
        <pc:picChg chg="del">
          <ac:chgData name="Kaiser Benedikt - s2210455013" userId="4959698c-ee20-43a6-8bfe-6c3c2dbede32" providerId="ADAL" clId="{12A7CA14-1DE8-4798-9AC3-A41993903E61}" dt="2024-01-12T11:22:27.865" v="2157" actId="478"/>
          <ac:picMkLst>
            <pc:docMk/>
            <pc:sldMk cId="3950628853" sldId="283"/>
            <ac:picMk id="7" creationId="{33C4465E-E4F2-93A8-410D-F9A171325D9D}"/>
          </ac:picMkLst>
        </pc:picChg>
        <pc:picChg chg="add del mod">
          <ac:chgData name="Kaiser Benedikt - s2210455013" userId="4959698c-ee20-43a6-8bfe-6c3c2dbede32" providerId="ADAL" clId="{12A7CA14-1DE8-4798-9AC3-A41993903E61}" dt="2024-01-12T15:52:54.330" v="2505"/>
          <ac:picMkLst>
            <pc:docMk/>
            <pc:sldMk cId="3950628853" sldId="283"/>
            <ac:picMk id="8" creationId="{FE193693-4C79-14BD-3B99-8DFF66497C9B}"/>
          </ac:picMkLst>
        </pc:picChg>
        <pc:picChg chg="add mod">
          <ac:chgData name="Kaiser Benedikt - s2210455013" userId="4959698c-ee20-43a6-8bfe-6c3c2dbede32" providerId="ADAL" clId="{12A7CA14-1DE8-4798-9AC3-A41993903E61}" dt="2024-01-14T16:00:22.217" v="2667" actId="1076"/>
          <ac:picMkLst>
            <pc:docMk/>
            <pc:sldMk cId="3950628853" sldId="283"/>
            <ac:picMk id="31" creationId="{D51299F5-8D42-C798-F4D2-CE93FAE00ACB}"/>
          </ac:picMkLst>
        </pc:picChg>
        <pc:cxnChg chg="add mod">
          <ac:chgData name="Kaiser Benedikt - s2210455013" userId="4959698c-ee20-43a6-8bfe-6c3c2dbede32" providerId="ADAL" clId="{12A7CA14-1DE8-4798-9AC3-A41993903E61}" dt="2024-01-14T15:55:28.665" v="2589" actId="1076"/>
          <ac:cxnSpMkLst>
            <pc:docMk/>
            <pc:sldMk cId="3950628853" sldId="283"/>
            <ac:cxnSpMk id="10" creationId="{32EF0F29-EDA0-3F0E-BC69-64D23AE693C5}"/>
          </ac:cxnSpMkLst>
        </pc:cxnChg>
        <pc:cxnChg chg="add mod">
          <ac:chgData name="Kaiser Benedikt - s2210455013" userId="4959698c-ee20-43a6-8bfe-6c3c2dbede32" providerId="ADAL" clId="{12A7CA14-1DE8-4798-9AC3-A41993903E61}" dt="2024-01-14T15:55:28.665" v="2589" actId="1076"/>
          <ac:cxnSpMkLst>
            <pc:docMk/>
            <pc:sldMk cId="3950628853" sldId="283"/>
            <ac:cxnSpMk id="13" creationId="{14D1D969-03B2-2ABF-4A79-1BF522798DF5}"/>
          </ac:cxnSpMkLst>
        </pc:cxnChg>
        <pc:cxnChg chg="add del mod">
          <ac:chgData name="Kaiser Benedikt - s2210455013" userId="4959698c-ee20-43a6-8bfe-6c3c2dbede32" providerId="ADAL" clId="{12A7CA14-1DE8-4798-9AC3-A41993903E61}" dt="2024-01-14T15:55:16.590" v="2586" actId="478"/>
          <ac:cxnSpMkLst>
            <pc:docMk/>
            <pc:sldMk cId="3950628853" sldId="283"/>
            <ac:cxnSpMk id="15" creationId="{167CF29D-6234-E9E6-5ADC-6DF51A1B269F}"/>
          </ac:cxnSpMkLst>
        </pc:cxnChg>
        <pc:cxnChg chg="add mod">
          <ac:chgData name="Kaiser Benedikt - s2210455013" userId="4959698c-ee20-43a6-8bfe-6c3c2dbede32" providerId="ADAL" clId="{12A7CA14-1DE8-4798-9AC3-A41993903E61}" dt="2024-01-14T15:55:28.665" v="2589" actId="1076"/>
          <ac:cxnSpMkLst>
            <pc:docMk/>
            <pc:sldMk cId="3950628853" sldId="283"/>
            <ac:cxnSpMk id="17" creationId="{106F1641-1F32-8014-88C9-AA24AE9DF1CC}"/>
          </ac:cxnSpMkLst>
        </pc:cxnChg>
        <pc:cxnChg chg="add mod">
          <ac:chgData name="Kaiser Benedikt - s2210455013" userId="4959698c-ee20-43a6-8bfe-6c3c2dbede32" providerId="ADAL" clId="{12A7CA14-1DE8-4798-9AC3-A41993903E61}" dt="2024-01-14T15:55:28.665" v="2589" actId="1076"/>
          <ac:cxnSpMkLst>
            <pc:docMk/>
            <pc:sldMk cId="3950628853" sldId="283"/>
            <ac:cxnSpMk id="18" creationId="{F586284A-B338-69F6-558B-06A084010229}"/>
          </ac:cxnSpMkLst>
        </pc:cxnChg>
        <pc:cxnChg chg="add mod">
          <ac:chgData name="Kaiser Benedikt - s2210455013" userId="4959698c-ee20-43a6-8bfe-6c3c2dbede32" providerId="ADAL" clId="{12A7CA14-1DE8-4798-9AC3-A41993903E61}" dt="2024-01-14T15:55:28.665" v="2589" actId="1076"/>
          <ac:cxnSpMkLst>
            <pc:docMk/>
            <pc:sldMk cId="3950628853" sldId="283"/>
            <ac:cxnSpMk id="19" creationId="{F4EAFBFC-0BC2-3813-B467-FB41FB427D7C}"/>
          </ac:cxnSpMkLst>
        </pc:cxnChg>
        <pc:cxnChg chg="add mod">
          <ac:chgData name="Kaiser Benedikt - s2210455013" userId="4959698c-ee20-43a6-8bfe-6c3c2dbede32" providerId="ADAL" clId="{12A7CA14-1DE8-4798-9AC3-A41993903E61}" dt="2024-01-14T15:55:28.665" v="2589" actId="1076"/>
          <ac:cxnSpMkLst>
            <pc:docMk/>
            <pc:sldMk cId="3950628853" sldId="283"/>
            <ac:cxnSpMk id="20" creationId="{4C6CD4AF-F997-A880-8660-FB591D044696}"/>
          </ac:cxnSpMkLst>
        </pc:cxnChg>
        <pc:cxnChg chg="add del mod">
          <ac:chgData name="Kaiser Benedikt - s2210455013" userId="4959698c-ee20-43a6-8bfe-6c3c2dbede32" providerId="ADAL" clId="{12A7CA14-1DE8-4798-9AC3-A41993903E61}" dt="2024-01-14T15:55:31.046" v="2590" actId="478"/>
          <ac:cxnSpMkLst>
            <pc:docMk/>
            <pc:sldMk cId="3950628853" sldId="283"/>
            <ac:cxnSpMk id="21" creationId="{D8F5C578-C4E5-ABFC-7EE1-00B4FBF53D3D}"/>
          </ac:cxnSpMkLst>
        </pc:cxnChg>
        <pc:cxnChg chg="add mod">
          <ac:chgData name="Kaiser Benedikt - s2210455013" userId="4959698c-ee20-43a6-8bfe-6c3c2dbede32" providerId="ADAL" clId="{12A7CA14-1DE8-4798-9AC3-A41993903E61}" dt="2024-01-14T15:55:28.665" v="2589" actId="1076"/>
          <ac:cxnSpMkLst>
            <pc:docMk/>
            <pc:sldMk cId="3950628853" sldId="283"/>
            <ac:cxnSpMk id="22" creationId="{1633F992-D641-2D31-E714-1D59B3961D46}"/>
          </ac:cxnSpMkLst>
        </pc:cxnChg>
        <pc:cxnChg chg="add del mod">
          <ac:chgData name="Kaiser Benedikt - s2210455013" userId="4959698c-ee20-43a6-8bfe-6c3c2dbede32" providerId="ADAL" clId="{12A7CA14-1DE8-4798-9AC3-A41993903E61}" dt="2024-01-14T15:55:31.046" v="2590" actId="478"/>
          <ac:cxnSpMkLst>
            <pc:docMk/>
            <pc:sldMk cId="3950628853" sldId="283"/>
            <ac:cxnSpMk id="23" creationId="{A0C21DD4-C7D6-D26F-486D-038DD2D50605}"/>
          </ac:cxnSpMkLst>
        </pc:cxnChg>
        <pc:cxnChg chg="add mod">
          <ac:chgData name="Kaiser Benedikt - s2210455013" userId="4959698c-ee20-43a6-8bfe-6c3c2dbede32" providerId="ADAL" clId="{12A7CA14-1DE8-4798-9AC3-A41993903E61}" dt="2024-01-14T15:55:28.665" v="2589" actId="1076"/>
          <ac:cxnSpMkLst>
            <pc:docMk/>
            <pc:sldMk cId="3950628853" sldId="283"/>
            <ac:cxnSpMk id="24" creationId="{94D98591-1F72-3D16-5807-6078488C50AC}"/>
          </ac:cxnSpMkLst>
        </pc:cxnChg>
        <pc:cxnChg chg="add del mod">
          <ac:chgData name="Kaiser Benedikt - s2210455013" userId="4959698c-ee20-43a6-8bfe-6c3c2dbede32" providerId="ADAL" clId="{12A7CA14-1DE8-4798-9AC3-A41993903E61}" dt="2024-01-14T15:55:31.046" v="2590" actId="478"/>
          <ac:cxnSpMkLst>
            <pc:docMk/>
            <pc:sldMk cId="3950628853" sldId="283"/>
            <ac:cxnSpMk id="25" creationId="{CE2A9CFC-4576-4BCC-240A-B789A1F02036}"/>
          </ac:cxnSpMkLst>
        </pc:cxnChg>
        <pc:cxnChg chg="add mod">
          <ac:chgData name="Kaiser Benedikt - s2210455013" userId="4959698c-ee20-43a6-8bfe-6c3c2dbede32" providerId="ADAL" clId="{12A7CA14-1DE8-4798-9AC3-A41993903E61}" dt="2024-01-14T15:55:28.665" v="2589" actId="1076"/>
          <ac:cxnSpMkLst>
            <pc:docMk/>
            <pc:sldMk cId="3950628853" sldId="283"/>
            <ac:cxnSpMk id="26" creationId="{3BC278B1-27E7-B97A-1184-F966504473E3}"/>
          </ac:cxnSpMkLst>
        </pc:cxnChg>
        <pc:cxnChg chg="add del mod">
          <ac:chgData name="Kaiser Benedikt - s2210455013" userId="4959698c-ee20-43a6-8bfe-6c3c2dbede32" providerId="ADAL" clId="{12A7CA14-1DE8-4798-9AC3-A41993903E61}" dt="2024-01-14T15:55:31.046" v="2590" actId="478"/>
          <ac:cxnSpMkLst>
            <pc:docMk/>
            <pc:sldMk cId="3950628853" sldId="283"/>
            <ac:cxnSpMk id="27" creationId="{ECF128F0-1C2B-1F86-A5F9-2BE5FA71F501}"/>
          </ac:cxnSpMkLst>
        </pc:cxnChg>
        <pc:cxnChg chg="add mod">
          <ac:chgData name="Kaiser Benedikt - s2210455013" userId="4959698c-ee20-43a6-8bfe-6c3c2dbede32" providerId="ADAL" clId="{12A7CA14-1DE8-4798-9AC3-A41993903E61}" dt="2024-01-14T16:02:26.155" v="2699" actId="1076"/>
          <ac:cxnSpMkLst>
            <pc:docMk/>
            <pc:sldMk cId="3950628853" sldId="283"/>
            <ac:cxnSpMk id="35" creationId="{B8BBC3A2-7039-0932-C697-005DB35910EB}"/>
          </ac:cxnSpMkLst>
        </pc:cxnChg>
      </pc:sldChg>
      <pc:sldChg chg="addSp modSp add mod ord modShow">
        <pc:chgData name="Kaiser Benedikt - s2210455013" userId="4959698c-ee20-43a6-8bfe-6c3c2dbede32" providerId="ADAL" clId="{12A7CA14-1DE8-4798-9AC3-A41993903E61}" dt="2024-03-03T07:57:56.236" v="3318" actId="729"/>
        <pc:sldMkLst>
          <pc:docMk/>
          <pc:sldMk cId="3466266487" sldId="284"/>
        </pc:sldMkLst>
        <pc:picChg chg="add mod">
          <ac:chgData name="Kaiser Benedikt - s2210455013" userId="4959698c-ee20-43a6-8bfe-6c3c2dbede32" providerId="ADAL" clId="{12A7CA14-1DE8-4798-9AC3-A41993903E61}" dt="2024-01-12T16:01:05.342" v="2563" actId="1076"/>
          <ac:picMkLst>
            <pc:docMk/>
            <pc:sldMk cId="3466266487" sldId="284"/>
            <ac:picMk id="7" creationId="{22765A8C-AA2C-A4C7-46FF-BEDD7501A27B}"/>
          </ac:picMkLst>
        </pc:picChg>
      </pc:sldChg>
      <pc:sldChg chg="delSp modSp mod modAnim">
        <pc:chgData name="Kaiser Benedikt - s2210455013" userId="4959698c-ee20-43a6-8bfe-6c3c2dbede32" providerId="ADAL" clId="{12A7CA14-1DE8-4798-9AC3-A41993903E61}" dt="2024-03-02T10:23:28.120" v="3297" actId="1076"/>
        <pc:sldMkLst>
          <pc:docMk/>
          <pc:sldMk cId="4293019814" sldId="285"/>
        </pc:sldMkLst>
        <pc:spChg chg="mod">
          <ac:chgData name="Kaiser Benedikt - s2210455013" userId="4959698c-ee20-43a6-8bfe-6c3c2dbede32" providerId="ADAL" clId="{12A7CA14-1DE8-4798-9AC3-A41993903E61}" dt="2024-03-02T10:23:19.206" v="3294" actId="207"/>
          <ac:spMkLst>
            <pc:docMk/>
            <pc:sldMk cId="4293019814" sldId="285"/>
            <ac:spMk id="3" creationId="{E6A790C1-C6DF-3181-1C08-37EB254A8368}"/>
          </ac:spMkLst>
        </pc:spChg>
        <pc:spChg chg="mod">
          <ac:chgData name="Kaiser Benedikt - s2210455013" userId="4959698c-ee20-43a6-8bfe-6c3c2dbede32" providerId="ADAL" clId="{12A7CA14-1DE8-4798-9AC3-A41993903E61}" dt="2024-03-02T10:23:28.120" v="3297" actId="1076"/>
          <ac:spMkLst>
            <pc:docMk/>
            <pc:sldMk cId="4293019814" sldId="285"/>
            <ac:spMk id="7" creationId="{ABF43755-13E3-0A0E-912E-F609C4C829F4}"/>
          </ac:spMkLst>
        </pc:spChg>
        <pc:spChg chg="del mod">
          <ac:chgData name="Kaiser Benedikt - s2210455013" userId="4959698c-ee20-43a6-8bfe-6c3c2dbede32" providerId="ADAL" clId="{12A7CA14-1DE8-4798-9AC3-A41993903E61}" dt="2024-03-02T10:23:14.843" v="3293" actId="478"/>
          <ac:spMkLst>
            <pc:docMk/>
            <pc:sldMk cId="4293019814" sldId="285"/>
            <ac:spMk id="8" creationId="{EC4D0A80-D8B9-3028-05AA-B9E1C04E9359}"/>
          </ac:spMkLst>
        </pc:spChg>
      </pc:sldChg>
      <pc:sldChg chg="addSp delSp modSp add mod modShow">
        <pc:chgData name="Kaiser Benedikt - s2210455013" userId="4959698c-ee20-43a6-8bfe-6c3c2dbede32" providerId="ADAL" clId="{12A7CA14-1DE8-4798-9AC3-A41993903E61}" dt="2024-02-27T13:50:33.166" v="3279" actId="729"/>
        <pc:sldMkLst>
          <pc:docMk/>
          <pc:sldMk cId="4048338087" sldId="286"/>
        </pc:sldMkLst>
        <pc:spChg chg="mod">
          <ac:chgData name="Kaiser Benedikt - s2210455013" userId="4959698c-ee20-43a6-8bfe-6c3c2dbede32" providerId="ADAL" clId="{12A7CA14-1DE8-4798-9AC3-A41993903E61}" dt="2024-01-14T16:03:55.408" v="2732" actId="1076"/>
          <ac:spMkLst>
            <pc:docMk/>
            <pc:sldMk cId="4048338087" sldId="286"/>
            <ac:spMk id="29" creationId="{84E50C47-B913-160C-EF81-ED7232B8A05F}"/>
          </ac:spMkLst>
        </pc:spChg>
        <pc:spChg chg="mod">
          <ac:chgData name="Kaiser Benedikt - s2210455013" userId="4959698c-ee20-43a6-8bfe-6c3c2dbede32" providerId="ADAL" clId="{12A7CA14-1DE8-4798-9AC3-A41993903E61}" dt="2024-01-14T16:04:04.319" v="2733" actId="1076"/>
          <ac:spMkLst>
            <pc:docMk/>
            <pc:sldMk cId="4048338087" sldId="286"/>
            <ac:spMk id="32" creationId="{4E34AB95-97EF-B5B9-26D4-BE271F842E9B}"/>
          </ac:spMkLst>
        </pc:spChg>
        <pc:spChg chg="mod">
          <ac:chgData name="Kaiser Benedikt - s2210455013" userId="4959698c-ee20-43a6-8bfe-6c3c2dbede32" providerId="ADAL" clId="{12A7CA14-1DE8-4798-9AC3-A41993903E61}" dt="2024-01-14T16:07:05.785" v="2771" actId="1076"/>
          <ac:spMkLst>
            <pc:docMk/>
            <pc:sldMk cId="4048338087" sldId="286"/>
            <ac:spMk id="33" creationId="{DB19F588-AF54-AC90-9078-25BDA05840DB}"/>
          </ac:spMkLst>
        </pc:spChg>
        <pc:spChg chg="mod">
          <ac:chgData name="Kaiser Benedikt - s2210455013" userId="4959698c-ee20-43a6-8bfe-6c3c2dbede32" providerId="ADAL" clId="{12A7CA14-1DE8-4798-9AC3-A41993903E61}" dt="2024-01-14T16:07:05.785" v="2771" actId="1076"/>
          <ac:spMkLst>
            <pc:docMk/>
            <pc:sldMk cId="4048338087" sldId="286"/>
            <ac:spMk id="36" creationId="{F7237614-DC19-DEF9-0D6C-E81250BE3C98}"/>
          </ac:spMkLst>
        </pc:spChg>
        <pc:spChg chg="mod">
          <ac:chgData name="Kaiser Benedikt - s2210455013" userId="4959698c-ee20-43a6-8bfe-6c3c2dbede32" providerId="ADAL" clId="{12A7CA14-1DE8-4798-9AC3-A41993903E61}" dt="2024-01-14T16:07:05.785" v="2771" actId="1076"/>
          <ac:spMkLst>
            <pc:docMk/>
            <pc:sldMk cId="4048338087" sldId="286"/>
            <ac:spMk id="37" creationId="{EB29433C-F4F2-EF6D-CA3B-43DD3309AD3C}"/>
          </ac:spMkLst>
        </pc:spChg>
        <pc:picChg chg="mod">
          <ac:chgData name="Kaiser Benedikt - s2210455013" userId="4959698c-ee20-43a6-8bfe-6c3c2dbede32" providerId="ADAL" clId="{12A7CA14-1DE8-4798-9AC3-A41993903E61}" dt="2024-01-14T16:04:04.319" v="2733" actId="1076"/>
          <ac:picMkLst>
            <pc:docMk/>
            <pc:sldMk cId="4048338087" sldId="286"/>
            <ac:picMk id="31" creationId="{D51299F5-8D42-C798-F4D2-CE93FAE00ACB}"/>
          </ac:picMkLst>
        </pc:picChg>
        <pc:cxnChg chg="add del mod">
          <ac:chgData name="Kaiser Benedikt - s2210455013" userId="4959698c-ee20-43a6-8bfe-6c3c2dbede32" providerId="ADAL" clId="{12A7CA14-1DE8-4798-9AC3-A41993903E61}" dt="2024-01-14T16:05:50.695" v="2763" actId="478"/>
          <ac:cxnSpMkLst>
            <pc:docMk/>
            <pc:sldMk cId="4048338087" sldId="286"/>
            <ac:cxnSpMk id="15" creationId="{08F67CBC-0CDF-AF17-84A0-81848769931F}"/>
          </ac:cxnSpMkLst>
        </pc:cxnChg>
        <pc:cxnChg chg="add mod">
          <ac:chgData name="Kaiser Benedikt - s2210455013" userId="4959698c-ee20-43a6-8bfe-6c3c2dbede32" providerId="ADAL" clId="{12A7CA14-1DE8-4798-9AC3-A41993903E61}" dt="2024-01-14T16:06:48.123" v="2769" actId="1076"/>
          <ac:cxnSpMkLst>
            <pc:docMk/>
            <pc:sldMk cId="4048338087" sldId="286"/>
            <ac:cxnSpMk id="34" creationId="{9DC81114-FEBD-F295-131F-80DE5653CEFC}"/>
          </ac:cxnSpMkLst>
        </pc:cxnChg>
        <pc:cxnChg chg="mod">
          <ac:chgData name="Kaiser Benedikt - s2210455013" userId="4959698c-ee20-43a6-8bfe-6c3c2dbede32" providerId="ADAL" clId="{12A7CA14-1DE8-4798-9AC3-A41993903E61}" dt="2024-01-14T16:07:05.785" v="2771" actId="1076"/>
          <ac:cxnSpMkLst>
            <pc:docMk/>
            <pc:sldMk cId="4048338087" sldId="286"/>
            <ac:cxnSpMk id="35" creationId="{B8BBC3A2-7039-0932-C697-005DB35910EB}"/>
          </ac:cxnSpMkLst>
        </pc:cxnChg>
        <pc:cxnChg chg="add mod">
          <ac:chgData name="Kaiser Benedikt - s2210455013" userId="4959698c-ee20-43a6-8bfe-6c3c2dbede32" providerId="ADAL" clId="{12A7CA14-1DE8-4798-9AC3-A41993903E61}" dt="2024-01-14T16:06:48.123" v="2769" actId="1076"/>
          <ac:cxnSpMkLst>
            <pc:docMk/>
            <pc:sldMk cId="4048338087" sldId="286"/>
            <ac:cxnSpMk id="39" creationId="{671329FE-378A-8421-6047-D4C4076CF334}"/>
          </ac:cxnSpMkLst>
        </pc:cxnChg>
        <pc:cxnChg chg="add mod">
          <ac:chgData name="Kaiser Benedikt - s2210455013" userId="4959698c-ee20-43a6-8bfe-6c3c2dbede32" providerId="ADAL" clId="{12A7CA14-1DE8-4798-9AC3-A41993903E61}" dt="2024-01-14T16:06:48.123" v="2769" actId="1076"/>
          <ac:cxnSpMkLst>
            <pc:docMk/>
            <pc:sldMk cId="4048338087" sldId="286"/>
            <ac:cxnSpMk id="43" creationId="{15D3E216-AF74-F918-E830-87C0B1D7CDA7}"/>
          </ac:cxnSpMkLst>
        </pc:cxnChg>
        <pc:cxnChg chg="add">
          <ac:chgData name="Kaiser Benedikt - s2210455013" userId="4959698c-ee20-43a6-8bfe-6c3c2dbede32" providerId="ADAL" clId="{12A7CA14-1DE8-4798-9AC3-A41993903E61}" dt="2024-01-14T16:06:55.685" v="2770" actId="11529"/>
          <ac:cxnSpMkLst>
            <pc:docMk/>
            <pc:sldMk cId="4048338087" sldId="286"/>
            <ac:cxnSpMk id="45" creationId="{14D2C4E8-3A0C-051B-BDB3-218AD0203247}"/>
          </ac:cxnSpMkLst>
        </pc:cxnChg>
      </pc:sldChg>
      <pc:sldChg chg="addSp modSp add mod modShow">
        <pc:chgData name="Kaiser Benedikt - s2210455013" userId="4959698c-ee20-43a6-8bfe-6c3c2dbede32" providerId="ADAL" clId="{12A7CA14-1DE8-4798-9AC3-A41993903E61}" dt="2024-02-27T13:50:33.166" v="3279" actId="729"/>
        <pc:sldMkLst>
          <pc:docMk/>
          <pc:sldMk cId="3014976731" sldId="287"/>
        </pc:sldMkLst>
        <pc:spChg chg="mod">
          <ac:chgData name="Kaiser Benedikt - s2210455013" userId="4959698c-ee20-43a6-8bfe-6c3c2dbede32" providerId="ADAL" clId="{12A7CA14-1DE8-4798-9AC3-A41993903E61}" dt="2024-01-14T16:04:40.138" v="2745" actId="1076"/>
          <ac:spMkLst>
            <pc:docMk/>
            <pc:sldMk cId="3014976731" sldId="287"/>
            <ac:spMk id="29" creationId="{84E50C47-B913-160C-EF81-ED7232B8A05F}"/>
          </ac:spMkLst>
        </pc:spChg>
        <pc:spChg chg="mod">
          <ac:chgData name="Kaiser Benedikt - s2210455013" userId="4959698c-ee20-43a6-8bfe-6c3c2dbede32" providerId="ADAL" clId="{12A7CA14-1DE8-4798-9AC3-A41993903E61}" dt="2024-01-14T16:04:50.639" v="2753" actId="20577"/>
          <ac:spMkLst>
            <pc:docMk/>
            <pc:sldMk cId="3014976731" sldId="287"/>
            <ac:spMk id="33" creationId="{DB19F588-AF54-AC90-9078-25BDA05840DB}"/>
          </ac:spMkLst>
        </pc:spChg>
        <pc:spChg chg="mod">
          <ac:chgData name="Kaiser Benedikt - s2210455013" userId="4959698c-ee20-43a6-8bfe-6c3c2dbede32" providerId="ADAL" clId="{12A7CA14-1DE8-4798-9AC3-A41993903E61}" dt="2024-01-14T16:04:54.942" v="2755" actId="20577"/>
          <ac:spMkLst>
            <pc:docMk/>
            <pc:sldMk cId="3014976731" sldId="287"/>
            <ac:spMk id="37" creationId="{EB29433C-F4F2-EF6D-CA3B-43DD3309AD3C}"/>
          </ac:spMkLst>
        </pc:spChg>
        <pc:cxnChg chg="add mod">
          <ac:chgData name="Kaiser Benedikt - s2210455013" userId="4959698c-ee20-43a6-8bfe-6c3c2dbede32" providerId="ADAL" clId="{12A7CA14-1DE8-4798-9AC3-A41993903E61}" dt="2024-01-14T16:07:28.706" v="2775" actId="14100"/>
          <ac:cxnSpMkLst>
            <pc:docMk/>
            <pc:sldMk cId="3014976731" sldId="287"/>
            <ac:cxnSpMk id="4" creationId="{FAF6E2D8-1642-7805-C2DF-B2F08D7FB7AE}"/>
          </ac:cxnSpMkLst>
        </pc:cxnChg>
        <pc:cxnChg chg="add mod">
          <ac:chgData name="Kaiser Benedikt - s2210455013" userId="4959698c-ee20-43a6-8bfe-6c3c2dbede32" providerId="ADAL" clId="{12A7CA14-1DE8-4798-9AC3-A41993903E61}" dt="2024-01-14T16:07:21.870" v="2773" actId="1076"/>
          <ac:cxnSpMkLst>
            <pc:docMk/>
            <pc:sldMk cId="3014976731" sldId="287"/>
            <ac:cxnSpMk id="15" creationId="{218A16A1-06C2-89C1-324A-BD0535266F79}"/>
          </ac:cxnSpMkLst>
        </pc:cxnChg>
        <pc:cxnChg chg="add mod">
          <ac:chgData name="Kaiser Benedikt - s2210455013" userId="4959698c-ee20-43a6-8bfe-6c3c2dbede32" providerId="ADAL" clId="{12A7CA14-1DE8-4798-9AC3-A41993903E61}" dt="2024-01-14T16:07:30.193" v="2776" actId="1076"/>
          <ac:cxnSpMkLst>
            <pc:docMk/>
            <pc:sldMk cId="3014976731" sldId="287"/>
            <ac:cxnSpMk id="21" creationId="{8DFA708F-F054-8824-441C-F982FE23FE46}"/>
          </ac:cxnSpMkLst>
        </pc:cxnChg>
        <pc:cxnChg chg="add mod">
          <ac:chgData name="Kaiser Benedikt - s2210455013" userId="4959698c-ee20-43a6-8bfe-6c3c2dbede32" providerId="ADAL" clId="{12A7CA14-1DE8-4798-9AC3-A41993903E61}" dt="2024-01-14T16:07:33.892" v="2777" actId="1076"/>
          <ac:cxnSpMkLst>
            <pc:docMk/>
            <pc:sldMk cId="3014976731" sldId="287"/>
            <ac:cxnSpMk id="23" creationId="{E74823AE-D8AA-C5C7-9C05-9B8A0F9B591F}"/>
          </ac:cxnSpMkLst>
        </pc:cxnChg>
      </pc:sldChg>
      <pc:sldChg chg="add del">
        <pc:chgData name="Kaiser Benedikt - s2210455013" userId="4959698c-ee20-43a6-8bfe-6c3c2dbede32" providerId="ADAL" clId="{12A7CA14-1DE8-4798-9AC3-A41993903E61}" dt="2024-01-14T16:11:15.172" v="2779" actId="47"/>
        <pc:sldMkLst>
          <pc:docMk/>
          <pc:sldMk cId="1954442661" sldId="288"/>
        </pc:sldMkLst>
      </pc:sldChg>
      <pc:sldChg chg="new del">
        <pc:chgData name="Kaiser Benedikt - s2210455013" userId="4959698c-ee20-43a6-8bfe-6c3c2dbede32" providerId="ADAL" clId="{12A7CA14-1DE8-4798-9AC3-A41993903E61}" dt="2024-01-15T14:29:37.829" v="2811" actId="47"/>
        <pc:sldMkLst>
          <pc:docMk/>
          <pc:sldMk cId="2753702969" sldId="288"/>
        </pc:sldMkLst>
      </pc:sldChg>
      <pc:sldChg chg="add del">
        <pc:chgData name="Kaiser Benedikt - s2210455013" userId="4959698c-ee20-43a6-8bfe-6c3c2dbede32" providerId="ADAL" clId="{12A7CA14-1DE8-4798-9AC3-A41993903E61}" dt="2024-03-02T14:23:13.802" v="3315" actId="47"/>
        <pc:sldMkLst>
          <pc:docMk/>
          <pc:sldMk cId="2305408950" sldId="289"/>
        </pc:sldMkLst>
      </pc:sldChg>
      <pc:sldChg chg="modSp add mod ord modShow modNotesTx">
        <pc:chgData name="Kaiser Benedikt - s2210455013" userId="4959698c-ee20-43a6-8bfe-6c3c2dbede32" providerId="ADAL" clId="{12A7CA14-1DE8-4798-9AC3-A41993903E61}" dt="2024-03-02T12:17:08.577" v="3311"/>
        <pc:sldMkLst>
          <pc:docMk/>
          <pc:sldMk cId="375495016" sldId="290"/>
        </pc:sldMkLst>
        <pc:spChg chg="mod">
          <ac:chgData name="Kaiser Benedikt - s2210455013" userId="4959698c-ee20-43a6-8bfe-6c3c2dbede32" providerId="ADAL" clId="{12A7CA14-1DE8-4798-9AC3-A41993903E61}" dt="2024-01-15T14:44:40.556" v="2842"/>
          <ac:spMkLst>
            <pc:docMk/>
            <pc:sldMk cId="375495016" sldId="290"/>
            <ac:spMk id="5" creationId="{34DBA010-2B42-855B-02A3-DB92C89B2C88}"/>
          </ac:spMkLst>
        </pc:spChg>
      </pc:sldChg>
      <pc:sldChg chg="addSp delSp modSp add mod ord modClrScheme chgLayout">
        <pc:chgData name="Kaiser Benedikt - s2210455013" userId="4959698c-ee20-43a6-8bfe-6c3c2dbede32" providerId="ADAL" clId="{12A7CA14-1DE8-4798-9AC3-A41993903E61}" dt="2024-01-15T14:56:57.126" v="3153" actId="20577"/>
        <pc:sldMkLst>
          <pc:docMk/>
          <pc:sldMk cId="513904273" sldId="291"/>
        </pc:sldMkLst>
        <pc:spChg chg="mod ord">
          <ac:chgData name="Kaiser Benedikt - s2210455013" userId="4959698c-ee20-43a6-8bfe-6c3c2dbede32" providerId="ADAL" clId="{12A7CA14-1DE8-4798-9AC3-A41993903E61}" dt="2024-01-15T14:55:09.986" v="2886" actId="700"/>
          <ac:spMkLst>
            <pc:docMk/>
            <pc:sldMk cId="513904273" sldId="291"/>
            <ac:spMk id="2" creationId="{95C45381-9881-D016-1669-4116A8D52974}"/>
          </ac:spMkLst>
        </pc:spChg>
        <pc:spChg chg="mod ord">
          <ac:chgData name="Kaiser Benedikt - s2210455013" userId="4959698c-ee20-43a6-8bfe-6c3c2dbede32" providerId="ADAL" clId="{12A7CA14-1DE8-4798-9AC3-A41993903E61}" dt="2024-01-15T14:55:09.986" v="2886" actId="700"/>
          <ac:spMkLst>
            <pc:docMk/>
            <pc:sldMk cId="513904273" sldId="291"/>
            <ac:spMk id="3" creationId="{E6A790C1-C6DF-3181-1C08-37EB254A8368}"/>
          </ac:spMkLst>
        </pc:spChg>
        <pc:spChg chg="mod ord">
          <ac:chgData name="Kaiser Benedikt - s2210455013" userId="4959698c-ee20-43a6-8bfe-6c3c2dbede32" providerId="ADAL" clId="{12A7CA14-1DE8-4798-9AC3-A41993903E61}" dt="2024-01-15T14:55:21.091" v="2887" actId="6549"/>
          <ac:spMkLst>
            <pc:docMk/>
            <pc:sldMk cId="513904273" sldId="291"/>
            <ac:spMk id="5" creationId="{C8D1036A-FCF1-637F-3D91-64141A073372}"/>
          </ac:spMkLst>
        </pc:spChg>
        <pc:spChg chg="del">
          <ac:chgData name="Kaiser Benedikt - s2210455013" userId="4959698c-ee20-43a6-8bfe-6c3c2dbede32" providerId="ADAL" clId="{12A7CA14-1DE8-4798-9AC3-A41993903E61}" dt="2024-01-15T14:55:02.022" v="2885" actId="478"/>
          <ac:spMkLst>
            <pc:docMk/>
            <pc:sldMk cId="513904273" sldId="291"/>
            <ac:spMk id="6" creationId="{03F4734F-6F55-1433-BB82-868FE5C313EE}"/>
          </ac:spMkLst>
        </pc:spChg>
        <pc:spChg chg="add del mod ord">
          <ac:chgData name="Kaiser Benedikt - s2210455013" userId="4959698c-ee20-43a6-8bfe-6c3c2dbede32" providerId="ADAL" clId="{12A7CA14-1DE8-4798-9AC3-A41993903E61}" dt="2024-01-15T14:55:09.986" v="2886" actId="700"/>
          <ac:spMkLst>
            <pc:docMk/>
            <pc:sldMk cId="513904273" sldId="291"/>
            <ac:spMk id="7" creationId="{9D2CDFEE-6F83-F441-BA33-E3660F5D2031}"/>
          </ac:spMkLst>
        </pc:spChg>
        <pc:spChg chg="add mod ord">
          <ac:chgData name="Kaiser Benedikt - s2210455013" userId="4959698c-ee20-43a6-8bfe-6c3c2dbede32" providerId="ADAL" clId="{12A7CA14-1DE8-4798-9AC3-A41993903E61}" dt="2024-01-15T14:56:57.126" v="3153" actId="20577"/>
          <ac:spMkLst>
            <pc:docMk/>
            <pc:sldMk cId="513904273" sldId="291"/>
            <ac:spMk id="8" creationId="{C0C64E24-00FB-3BA2-6BFF-89F296EC1EF5}"/>
          </ac:spMkLst>
        </pc:spChg>
        <pc:spChg chg="add mod ord">
          <ac:chgData name="Kaiser Benedikt - s2210455013" userId="4959698c-ee20-43a6-8bfe-6c3c2dbede32" providerId="ADAL" clId="{12A7CA14-1DE8-4798-9AC3-A41993903E61}" dt="2024-01-15T14:56:03.398" v="3035" actId="20577"/>
          <ac:spMkLst>
            <pc:docMk/>
            <pc:sldMk cId="513904273" sldId="291"/>
            <ac:spMk id="9" creationId="{D1334D65-90D4-DC3E-51F1-50D28C0CC5D5}"/>
          </ac:spMkLst>
        </pc:spChg>
      </pc:sldChg>
      <pc:sldChg chg="modSp new del mod modShow">
        <pc:chgData name="Kaiser Benedikt - s2210455013" userId="4959698c-ee20-43a6-8bfe-6c3c2dbede32" providerId="ADAL" clId="{12A7CA14-1DE8-4798-9AC3-A41993903E61}" dt="2024-03-02T14:22:42.644" v="3313" actId="47"/>
        <pc:sldMkLst>
          <pc:docMk/>
          <pc:sldMk cId="499400706" sldId="292"/>
        </pc:sldMkLst>
        <pc:spChg chg="mod">
          <ac:chgData name="Kaiser Benedikt - s2210455013" userId="4959698c-ee20-43a6-8bfe-6c3c2dbede32" providerId="ADAL" clId="{12A7CA14-1DE8-4798-9AC3-A41993903E61}" dt="2024-01-15T15:16:15.709" v="3273"/>
          <ac:spMkLst>
            <pc:docMk/>
            <pc:sldMk cId="499400706" sldId="292"/>
            <ac:spMk id="2" creationId="{B4680D4D-C709-0283-6443-CDA06CAE93FA}"/>
          </ac:spMkLst>
        </pc:spChg>
        <pc:spChg chg="mod">
          <ac:chgData name="Kaiser Benedikt - s2210455013" userId="4959698c-ee20-43a6-8bfe-6c3c2dbede32" providerId="ADAL" clId="{12A7CA14-1DE8-4798-9AC3-A41993903E61}" dt="2024-01-15T15:16:09.783" v="3272" actId="20577"/>
          <ac:spMkLst>
            <pc:docMk/>
            <pc:sldMk cId="499400706" sldId="292"/>
            <ac:spMk id="3" creationId="{0DB3A032-0488-ED46-5FF3-23177A3CABF7}"/>
          </ac:spMkLst>
        </pc:spChg>
        <pc:spChg chg="mod">
          <ac:chgData name="Kaiser Benedikt - s2210455013" userId="4959698c-ee20-43a6-8bfe-6c3c2dbede32" providerId="ADAL" clId="{12A7CA14-1DE8-4798-9AC3-A41993903E61}" dt="2024-01-15T15:16:23.112" v="3275" actId="20577"/>
          <ac:spMkLst>
            <pc:docMk/>
            <pc:sldMk cId="499400706" sldId="292"/>
            <ac:spMk id="5" creationId="{8C4D358A-896B-B25F-5D29-8CD8E1AB94EC}"/>
          </ac:spMkLst>
        </pc:spChg>
      </pc:sldChg>
      <pc:sldChg chg="delSp modSp">
        <pc:chgData name="Kaiser Benedikt - s2210455013" userId="4959698c-ee20-43a6-8bfe-6c3c2dbede32" providerId="ADAL" clId="{12A7CA14-1DE8-4798-9AC3-A41993903E61}" dt="2024-02-29T11:50:10.849" v="3289" actId="478"/>
        <pc:sldMkLst>
          <pc:docMk/>
          <pc:sldMk cId="1208119454" sldId="293"/>
        </pc:sldMkLst>
        <pc:picChg chg="del mod">
          <ac:chgData name="Kaiser Benedikt - s2210455013" userId="4959698c-ee20-43a6-8bfe-6c3c2dbede32" providerId="ADAL" clId="{12A7CA14-1DE8-4798-9AC3-A41993903E61}" dt="2024-02-29T11:50:10.849" v="3289" actId="478"/>
          <ac:picMkLst>
            <pc:docMk/>
            <pc:sldMk cId="1208119454" sldId="293"/>
            <ac:picMk id="1030" creationId="{1997DAE7-0DE3-2DB9-3F7F-6B1DC1A828FB}"/>
          </ac:picMkLst>
        </pc:picChg>
      </pc:sldChg>
      <pc:sldChg chg="modSp add mod ord modAnim">
        <pc:chgData name="Kaiser Benedikt - s2210455013" userId="4959698c-ee20-43a6-8bfe-6c3c2dbede32" providerId="ADAL" clId="{12A7CA14-1DE8-4798-9AC3-A41993903E61}" dt="2024-03-02T14:22:47.328" v="3314" actId="6549"/>
        <pc:sldMkLst>
          <pc:docMk/>
          <pc:sldMk cId="4111641346" sldId="296"/>
        </pc:sldMkLst>
        <pc:spChg chg="mod">
          <ac:chgData name="Kaiser Benedikt - s2210455013" userId="4959698c-ee20-43a6-8bfe-6c3c2dbede32" providerId="ADAL" clId="{12A7CA14-1DE8-4798-9AC3-A41993903E61}" dt="2024-03-02T12:16:23.805" v="3307" actId="20577"/>
          <ac:spMkLst>
            <pc:docMk/>
            <pc:sldMk cId="4111641346" sldId="296"/>
            <ac:spMk id="3" creationId="{E6A790C1-C6DF-3181-1C08-37EB254A8368}"/>
          </ac:spMkLst>
        </pc:spChg>
        <pc:spChg chg="mod">
          <ac:chgData name="Kaiser Benedikt - s2210455013" userId="4959698c-ee20-43a6-8bfe-6c3c2dbede32" providerId="ADAL" clId="{12A7CA14-1DE8-4798-9AC3-A41993903E61}" dt="2024-03-02T14:22:47.328" v="3314" actId="6549"/>
          <ac:spMkLst>
            <pc:docMk/>
            <pc:sldMk cId="4111641346" sldId="296"/>
            <ac:spMk id="7" creationId="{ABF43755-13E3-0A0E-912E-F609C4C829F4}"/>
          </ac:spMkLst>
        </pc:spChg>
      </pc:sldChg>
      <pc:sldChg chg="new del">
        <pc:chgData name="Kaiser Benedikt - s2210455013" userId="4959698c-ee20-43a6-8bfe-6c3c2dbede32" providerId="ADAL" clId="{12A7CA14-1DE8-4798-9AC3-A41993903E61}" dt="2024-03-02T12:16:25.745" v="3308" actId="47"/>
        <pc:sldMkLst>
          <pc:docMk/>
          <pc:sldMk cId="2274949479" sldId="297"/>
        </pc:sldMkLst>
      </pc:sldChg>
      <pc:sldMasterChg chg="modSldLayout">
        <pc:chgData name="Kaiser Benedikt - s2210455013" userId="4959698c-ee20-43a6-8bfe-6c3c2dbede32" providerId="ADAL" clId="{12A7CA14-1DE8-4798-9AC3-A41993903E61}" dt="2024-01-12T15:46:56.989" v="2485" actId="1076"/>
        <pc:sldMasterMkLst>
          <pc:docMk/>
          <pc:sldMasterMk cId="0" sldId="2147483648"/>
        </pc:sldMasterMkLst>
        <pc:sldLayoutChg chg="modSp mod">
          <pc:chgData name="Kaiser Benedikt - s2210455013" userId="4959698c-ee20-43a6-8bfe-6c3c2dbede32" providerId="ADAL" clId="{12A7CA14-1DE8-4798-9AC3-A41993903E61}" dt="2024-01-12T15:46:56.989" v="2485" actId="1076"/>
          <pc:sldLayoutMkLst>
            <pc:docMk/>
            <pc:sldMasterMk cId="0" sldId="2147483648"/>
            <pc:sldLayoutMk cId="976192774" sldId="2147483658"/>
          </pc:sldLayoutMkLst>
          <pc:picChg chg="mod">
            <ac:chgData name="Kaiser Benedikt - s2210455013" userId="4959698c-ee20-43a6-8bfe-6c3c2dbede32" providerId="ADAL" clId="{12A7CA14-1DE8-4798-9AC3-A41993903E61}" dt="2024-01-12T15:46:56.989" v="2485" actId="1076"/>
            <ac:picMkLst>
              <pc:docMk/>
              <pc:sldMasterMk cId="0" sldId="2147483648"/>
              <pc:sldLayoutMk cId="976192774" sldId="2147483658"/>
              <ac:picMk id="9" creationId="{00000000-0000-0000-0000-000000000000}"/>
            </ac:picMkLst>
          </pc:picChg>
        </pc:sldLayoutChg>
      </pc:sldMasterChg>
    </pc:docChg>
  </pc:docChgLst>
  <pc:docChgLst>
    <pc:chgData name="Kaiser Benedikt - s2210455013" userId="4959698c-ee20-43a6-8bfe-6c3c2dbede32" providerId="ADAL" clId="{961224EB-7412-AB48-9C4C-99FD6B50C1E0}"/>
    <pc:docChg chg="custSel addSld delSld modSld sldOrd">
      <pc:chgData name="Kaiser Benedikt - s2210455013" userId="4959698c-ee20-43a6-8bfe-6c3c2dbede32" providerId="ADAL" clId="{961224EB-7412-AB48-9C4C-99FD6B50C1E0}" dt="2024-03-03T22:05:36.344" v="158"/>
      <pc:docMkLst>
        <pc:docMk/>
      </pc:docMkLst>
      <pc:sldChg chg="modSp mod modShow">
        <pc:chgData name="Kaiser Benedikt - s2210455013" userId="4959698c-ee20-43a6-8bfe-6c3c2dbede32" providerId="ADAL" clId="{961224EB-7412-AB48-9C4C-99FD6B50C1E0}" dt="2024-03-03T21:45:41.113" v="151" actId="729"/>
        <pc:sldMkLst>
          <pc:docMk/>
          <pc:sldMk cId="0" sldId="260"/>
        </pc:sldMkLst>
        <pc:spChg chg="mod">
          <ac:chgData name="Kaiser Benedikt - s2210455013" userId="4959698c-ee20-43a6-8bfe-6c3c2dbede32" providerId="ADAL" clId="{961224EB-7412-AB48-9C4C-99FD6B50C1E0}" dt="2024-02-28T12:45:50.012" v="17" actId="20577"/>
          <ac:spMkLst>
            <pc:docMk/>
            <pc:sldMk cId="0" sldId="260"/>
            <ac:spMk id="3" creationId="{00000000-0000-0000-0000-000000000000}"/>
          </ac:spMkLst>
        </pc:spChg>
      </pc:sldChg>
      <pc:sldChg chg="addSp delSp modSp mod ord modAnim">
        <pc:chgData name="Kaiser Benedikt - s2210455013" userId="4959698c-ee20-43a6-8bfe-6c3c2dbede32" providerId="ADAL" clId="{961224EB-7412-AB48-9C4C-99FD6B50C1E0}" dt="2024-03-03T21:48:04.941" v="152" actId="20578"/>
        <pc:sldMkLst>
          <pc:docMk/>
          <pc:sldMk cId="3120562033" sldId="271"/>
        </pc:sldMkLst>
        <pc:spChg chg="del mod">
          <ac:chgData name="Kaiser Benedikt - s2210455013" userId="4959698c-ee20-43a6-8bfe-6c3c2dbede32" providerId="ADAL" clId="{961224EB-7412-AB48-9C4C-99FD6B50C1E0}" dt="2024-03-01T11:11:37.574" v="135"/>
          <ac:spMkLst>
            <pc:docMk/>
            <pc:sldMk cId="3120562033" sldId="271"/>
            <ac:spMk id="5" creationId="{C8D1036A-FCF1-637F-3D91-64141A073372}"/>
          </ac:spMkLst>
        </pc:spChg>
        <pc:spChg chg="mod">
          <ac:chgData name="Kaiser Benedikt - s2210455013" userId="4959698c-ee20-43a6-8bfe-6c3c2dbede32" providerId="ADAL" clId="{961224EB-7412-AB48-9C4C-99FD6B50C1E0}" dt="2024-03-01T11:07:59.100" v="133" actId="20577"/>
          <ac:spMkLst>
            <pc:docMk/>
            <pc:sldMk cId="3120562033" sldId="271"/>
            <ac:spMk id="6" creationId="{03F4734F-6F55-1433-BB82-868FE5C313EE}"/>
          </ac:spMkLst>
        </pc:spChg>
        <pc:picChg chg="add mod modCrop">
          <ac:chgData name="Kaiser Benedikt - s2210455013" userId="4959698c-ee20-43a6-8bfe-6c3c2dbede32" providerId="ADAL" clId="{961224EB-7412-AB48-9C4C-99FD6B50C1E0}" dt="2024-03-01T11:12:21.602" v="136" actId="732"/>
          <ac:picMkLst>
            <pc:docMk/>
            <pc:sldMk cId="3120562033" sldId="271"/>
            <ac:picMk id="4" creationId="{2B1772B0-8999-2FE3-8DEE-5CD2D3154569}"/>
          </ac:picMkLst>
        </pc:picChg>
      </pc:sldChg>
      <pc:sldChg chg="del">
        <pc:chgData name="Kaiser Benedikt - s2210455013" userId="4959698c-ee20-43a6-8bfe-6c3c2dbede32" providerId="ADAL" clId="{961224EB-7412-AB48-9C4C-99FD6B50C1E0}" dt="2024-03-01T11:13:23.875" v="139" actId="2696"/>
        <pc:sldMkLst>
          <pc:docMk/>
          <pc:sldMk cId="2609919205" sldId="273"/>
        </pc:sldMkLst>
      </pc:sldChg>
      <pc:sldChg chg="ord">
        <pc:chgData name="Kaiser Benedikt - s2210455013" userId="4959698c-ee20-43a6-8bfe-6c3c2dbede32" providerId="ADAL" clId="{961224EB-7412-AB48-9C4C-99FD6B50C1E0}" dt="2024-03-01T11:13:19.133" v="138" actId="20578"/>
        <pc:sldMkLst>
          <pc:docMk/>
          <pc:sldMk cId="1806995644" sldId="274"/>
        </pc:sldMkLst>
      </pc:sldChg>
      <pc:sldChg chg="del">
        <pc:chgData name="Kaiser Benedikt - s2210455013" userId="4959698c-ee20-43a6-8bfe-6c3c2dbede32" providerId="ADAL" clId="{961224EB-7412-AB48-9C4C-99FD6B50C1E0}" dt="2024-03-01T11:13:23.888" v="140" actId="2696"/>
        <pc:sldMkLst>
          <pc:docMk/>
          <pc:sldMk cId="3029079624" sldId="279"/>
        </pc:sldMkLst>
      </pc:sldChg>
      <pc:sldChg chg="modNotesTx">
        <pc:chgData name="Kaiser Benedikt - s2210455013" userId="4959698c-ee20-43a6-8bfe-6c3c2dbede32" providerId="ADAL" clId="{961224EB-7412-AB48-9C4C-99FD6B50C1E0}" dt="2024-02-28T13:00:10.073" v="62"/>
        <pc:sldMkLst>
          <pc:docMk/>
          <pc:sldMk cId="3466266487" sldId="284"/>
        </pc:sldMkLst>
      </pc:sldChg>
      <pc:sldChg chg="modSp">
        <pc:chgData name="Kaiser Benedikt - s2210455013" userId="4959698c-ee20-43a6-8bfe-6c3c2dbede32" providerId="ADAL" clId="{961224EB-7412-AB48-9C4C-99FD6B50C1E0}" dt="2024-03-03T22:04:36.873" v="157" actId="404"/>
        <pc:sldMkLst>
          <pc:docMk/>
          <pc:sldMk cId="4293019814" sldId="285"/>
        </pc:sldMkLst>
        <pc:spChg chg="mod">
          <ac:chgData name="Kaiser Benedikt - s2210455013" userId="4959698c-ee20-43a6-8bfe-6c3c2dbede32" providerId="ADAL" clId="{961224EB-7412-AB48-9C4C-99FD6B50C1E0}" dt="2024-03-03T22:04:36.873" v="157" actId="404"/>
          <ac:spMkLst>
            <pc:docMk/>
            <pc:sldMk cId="4293019814" sldId="285"/>
            <ac:spMk id="7" creationId="{ABF43755-13E3-0A0E-912E-F609C4C829F4}"/>
          </ac:spMkLst>
        </pc:spChg>
      </pc:sldChg>
      <pc:sldChg chg="del">
        <pc:chgData name="Kaiser Benedikt - s2210455013" userId="4959698c-ee20-43a6-8bfe-6c3c2dbede32" providerId="ADAL" clId="{961224EB-7412-AB48-9C4C-99FD6B50C1E0}" dt="2024-02-26T09:10:09.525" v="0" actId="2696"/>
        <pc:sldMkLst>
          <pc:docMk/>
          <pc:sldMk cId="513904273" sldId="291"/>
        </pc:sldMkLst>
      </pc:sldChg>
      <pc:sldChg chg="modSp del mod">
        <pc:chgData name="Kaiser Benedikt - s2210455013" userId="4959698c-ee20-43a6-8bfe-6c3c2dbede32" providerId="ADAL" clId="{961224EB-7412-AB48-9C4C-99FD6B50C1E0}" dt="2024-02-28T12:47:39.074" v="19" actId="2696"/>
        <pc:sldMkLst>
          <pc:docMk/>
          <pc:sldMk cId="221807323" sldId="293"/>
        </pc:sldMkLst>
        <pc:spChg chg="mod">
          <ac:chgData name="Kaiser Benedikt - s2210455013" userId="4959698c-ee20-43a6-8bfe-6c3c2dbede32" providerId="ADAL" clId="{961224EB-7412-AB48-9C4C-99FD6B50C1E0}" dt="2024-02-28T12:47:32.683" v="18"/>
          <ac:spMkLst>
            <pc:docMk/>
            <pc:sldMk cId="221807323" sldId="293"/>
            <ac:spMk id="3" creationId="{E6A790C1-C6DF-3181-1C08-37EB254A8368}"/>
          </ac:spMkLst>
        </pc:spChg>
      </pc:sldChg>
      <pc:sldChg chg="addSp delSp modSp add mod">
        <pc:chgData name="Kaiser Benedikt - s2210455013" userId="4959698c-ee20-43a6-8bfe-6c3c2dbede32" providerId="ADAL" clId="{961224EB-7412-AB48-9C4C-99FD6B50C1E0}" dt="2024-02-28T12:55:20.548" v="44" actId="478"/>
        <pc:sldMkLst>
          <pc:docMk/>
          <pc:sldMk cId="1208119454" sldId="293"/>
        </pc:sldMkLst>
        <pc:picChg chg="add del mod">
          <ac:chgData name="Kaiser Benedikt - s2210455013" userId="4959698c-ee20-43a6-8bfe-6c3c2dbede32" providerId="ADAL" clId="{961224EB-7412-AB48-9C4C-99FD6B50C1E0}" dt="2024-02-28T12:48:33.510" v="23" actId="478"/>
          <ac:picMkLst>
            <pc:docMk/>
            <pc:sldMk cId="1208119454" sldId="293"/>
            <ac:picMk id="6" creationId="{69723535-1BEA-D5B9-0B5A-5FFD6E08C3E1}"/>
          </ac:picMkLst>
        </pc:picChg>
        <pc:picChg chg="add del mod">
          <ac:chgData name="Kaiser Benedikt - s2210455013" userId="4959698c-ee20-43a6-8bfe-6c3c2dbede32" providerId="ADAL" clId="{961224EB-7412-AB48-9C4C-99FD6B50C1E0}" dt="2024-02-28T12:54:54.388" v="42" actId="478"/>
          <ac:picMkLst>
            <pc:docMk/>
            <pc:sldMk cId="1208119454" sldId="293"/>
            <ac:picMk id="8" creationId="{2BCCE58A-0CF7-B1BB-C5F4-D526909A1FA1}"/>
          </ac:picMkLst>
        </pc:picChg>
        <pc:picChg chg="add del mod">
          <ac:chgData name="Kaiser Benedikt - s2210455013" userId="4959698c-ee20-43a6-8bfe-6c3c2dbede32" providerId="ADAL" clId="{961224EB-7412-AB48-9C4C-99FD6B50C1E0}" dt="2024-02-28T12:50:27.305" v="32" actId="478"/>
          <ac:picMkLst>
            <pc:docMk/>
            <pc:sldMk cId="1208119454" sldId="293"/>
            <ac:picMk id="1026" creationId="{A9EB9D21-C42E-1072-2FC8-0B5772817002}"/>
          </ac:picMkLst>
        </pc:picChg>
        <pc:picChg chg="add del mod">
          <ac:chgData name="Kaiser Benedikt - s2210455013" userId="4959698c-ee20-43a6-8bfe-6c3c2dbede32" providerId="ADAL" clId="{961224EB-7412-AB48-9C4C-99FD6B50C1E0}" dt="2024-02-28T12:55:20.548" v="44" actId="478"/>
          <ac:picMkLst>
            <pc:docMk/>
            <pc:sldMk cId="1208119454" sldId="293"/>
            <ac:picMk id="1028" creationId="{9720FCA3-0AF8-C850-7293-E0768B7457F0}"/>
          </ac:picMkLst>
        </pc:picChg>
        <pc:picChg chg="add mod">
          <ac:chgData name="Kaiser Benedikt - s2210455013" userId="4959698c-ee20-43a6-8bfe-6c3c2dbede32" providerId="ADAL" clId="{961224EB-7412-AB48-9C4C-99FD6B50C1E0}" dt="2024-02-28T12:54:59.499" v="43" actId="1076"/>
          <ac:picMkLst>
            <pc:docMk/>
            <pc:sldMk cId="1208119454" sldId="293"/>
            <ac:picMk id="1030" creationId="{1997DAE7-0DE3-2DB9-3F7F-6B1DC1A828FB}"/>
          </ac:picMkLst>
        </pc:picChg>
      </pc:sldChg>
      <pc:sldChg chg="addSp delSp modSp new mod modNotesTx">
        <pc:chgData name="Kaiser Benedikt - s2210455013" userId="4959698c-ee20-43a6-8bfe-6c3c2dbede32" providerId="ADAL" clId="{961224EB-7412-AB48-9C4C-99FD6B50C1E0}" dt="2024-02-28T13:13:32.471" v="127" actId="1076"/>
        <pc:sldMkLst>
          <pc:docMk/>
          <pc:sldMk cId="1445166387" sldId="294"/>
        </pc:sldMkLst>
        <pc:spChg chg="mod">
          <ac:chgData name="Kaiser Benedikt - s2210455013" userId="4959698c-ee20-43a6-8bfe-6c3c2dbede32" providerId="ADAL" clId="{961224EB-7412-AB48-9C4C-99FD6B50C1E0}" dt="2024-02-28T12:56:39.796" v="51" actId="20577"/>
          <ac:spMkLst>
            <pc:docMk/>
            <pc:sldMk cId="1445166387" sldId="294"/>
            <ac:spMk id="2" creationId="{82C15C40-0136-A9BC-AA3F-CE7544E5D586}"/>
          </ac:spMkLst>
        </pc:spChg>
        <pc:spChg chg="add mod">
          <ac:chgData name="Kaiser Benedikt - s2210455013" userId="4959698c-ee20-43a6-8bfe-6c3c2dbede32" providerId="ADAL" clId="{961224EB-7412-AB48-9C4C-99FD6B50C1E0}" dt="2024-02-28T13:13:10.961" v="116" actId="21"/>
          <ac:spMkLst>
            <pc:docMk/>
            <pc:sldMk cId="1445166387" sldId="294"/>
            <ac:spMk id="3" creationId="{27B84BC5-F77B-6A36-A9C0-5DC4F231EDB0}"/>
          </ac:spMkLst>
        </pc:spChg>
        <pc:spChg chg="add del">
          <ac:chgData name="Kaiser Benedikt - s2210455013" userId="4959698c-ee20-43a6-8bfe-6c3c2dbede32" providerId="ADAL" clId="{961224EB-7412-AB48-9C4C-99FD6B50C1E0}" dt="2024-02-28T12:56:47.689" v="55" actId="478"/>
          <ac:spMkLst>
            <pc:docMk/>
            <pc:sldMk cId="1445166387" sldId="294"/>
            <ac:spMk id="3" creationId="{69180AD7-93C2-19C0-ABA5-2FA3DF6298BE}"/>
          </ac:spMkLst>
        </pc:spChg>
        <pc:spChg chg="mod">
          <ac:chgData name="Kaiser Benedikt - s2210455013" userId="4959698c-ee20-43a6-8bfe-6c3c2dbede32" providerId="ADAL" clId="{961224EB-7412-AB48-9C4C-99FD6B50C1E0}" dt="2024-02-28T12:59:18.849" v="61" actId="5793"/>
          <ac:spMkLst>
            <pc:docMk/>
            <pc:sldMk cId="1445166387" sldId="294"/>
            <ac:spMk id="5" creationId="{755337D9-80C3-A037-2F21-702843330BFE}"/>
          </ac:spMkLst>
        </pc:spChg>
        <pc:spChg chg="add mod">
          <ac:chgData name="Kaiser Benedikt - s2210455013" userId="4959698c-ee20-43a6-8bfe-6c3c2dbede32" providerId="ADAL" clId="{961224EB-7412-AB48-9C4C-99FD6B50C1E0}" dt="2024-02-28T12:56:42.801" v="53"/>
          <ac:spMkLst>
            <pc:docMk/>
            <pc:sldMk cId="1445166387" sldId="294"/>
            <ac:spMk id="6" creationId="{96BB7959-929A-72AC-60D2-6EEAE622641D}"/>
          </ac:spMkLst>
        </pc:spChg>
        <pc:spChg chg="add mod">
          <ac:chgData name="Kaiser Benedikt - s2210455013" userId="4959698c-ee20-43a6-8bfe-6c3c2dbede32" providerId="ADAL" clId="{961224EB-7412-AB48-9C4C-99FD6B50C1E0}" dt="2024-02-28T13:09:07.176" v="88" actId="20577"/>
          <ac:spMkLst>
            <pc:docMk/>
            <pc:sldMk cId="1445166387" sldId="294"/>
            <ac:spMk id="6" creationId="{E2E73829-1E02-1A72-CD4E-74A30F16ECA6}"/>
          </ac:spMkLst>
        </pc:spChg>
        <pc:spChg chg="add del">
          <ac:chgData name="Kaiser Benedikt - s2210455013" userId="4959698c-ee20-43a6-8bfe-6c3c2dbede32" providerId="ADAL" clId="{961224EB-7412-AB48-9C4C-99FD6B50C1E0}" dt="2024-02-28T12:56:49.934" v="56" actId="478"/>
          <ac:spMkLst>
            <pc:docMk/>
            <pc:sldMk cId="1445166387" sldId="294"/>
            <ac:spMk id="7" creationId="{1322472F-510C-54EF-7644-0E91F50A66FC}"/>
          </ac:spMkLst>
        </pc:spChg>
        <pc:spChg chg="add del">
          <ac:chgData name="Kaiser Benedikt - s2210455013" userId="4959698c-ee20-43a6-8bfe-6c3c2dbede32" providerId="ADAL" clId="{961224EB-7412-AB48-9C4C-99FD6B50C1E0}" dt="2024-02-28T12:58:03.153" v="59" actId="478"/>
          <ac:spMkLst>
            <pc:docMk/>
            <pc:sldMk cId="1445166387" sldId="294"/>
            <ac:spMk id="8" creationId="{3DECDDE2-0071-C2D1-7583-DDBA8166171A}"/>
          </ac:spMkLst>
        </pc:spChg>
        <pc:spChg chg="add mod">
          <ac:chgData name="Kaiser Benedikt - s2210455013" userId="4959698c-ee20-43a6-8bfe-6c3c2dbede32" providerId="ADAL" clId="{961224EB-7412-AB48-9C4C-99FD6B50C1E0}" dt="2024-02-28T13:10:39.190" v="115" actId="1076"/>
          <ac:spMkLst>
            <pc:docMk/>
            <pc:sldMk cId="1445166387" sldId="294"/>
            <ac:spMk id="8" creationId="{6AAB3E48-107E-ADE2-1620-C38AF207F35D}"/>
          </ac:spMkLst>
        </pc:spChg>
        <pc:spChg chg="add mod">
          <ac:chgData name="Kaiser Benedikt - s2210455013" userId="4959698c-ee20-43a6-8bfe-6c3c2dbede32" providerId="ADAL" clId="{961224EB-7412-AB48-9C4C-99FD6B50C1E0}" dt="2024-02-28T13:13:32.471" v="127" actId="1076"/>
          <ac:spMkLst>
            <pc:docMk/>
            <pc:sldMk cId="1445166387" sldId="294"/>
            <ac:spMk id="11" creationId="{685A21BA-76AE-BA06-B033-6CE508D737F5}"/>
          </ac:spMkLst>
        </pc:spChg>
        <pc:picChg chg="add mod">
          <ac:chgData name="Kaiser Benedikt - s2210455013" userId="4959698c-ee20-43a6-8bfe-6c3c2dbede32" providerId="ADAL" clId="{961224EB-7412-AB48-9C4C-99FD6B50C1E0}" dt="2024-02-28T12:58:55.374" v="60"/>
          <ac:picMkLst>
            <pc:docMk/>
            <pc:sldMk cId="1445166387" sldId="294"/>
            <ac:picMk id="9" creationId="{2F760EB4-E25E-BD3E-E242-E027015AFF68}"/>
          </ac:picMkLst>
        </pc:picChg>
      </pc:sldChg>
      <pc:sldChg chg="add ord">
        <pc:chgData name="Kaiser Benedikt - s2210455013" userId="4959698c-ee20-43a6-8bfe-6c3c2dbede32" providerId="ADAL" clId="{961224EB-7412-AB48-9C4C-99FD6B50C1E0}" dt="2024-03-03T22:04:08.152" v="154" actId="20578"/>
        <pc:sldMkLst>
          <pc:docMk/>
          <pc:sldMk cId="1810259848" sldId="295"/>
        </pc:sldMkLst>
      </pc:sldChg>
      <pc:sldChg chg="addSp delSp modSp mod delAnim modAnim">
        <pc:chgData name="Kaiser Benedikt - s2210455013" userId="4959698c-ee20-43a6-8bfe-6c3c2dbede32" providerId="ADAL" clId="{961224EB-7412-AB48-9C4C-99FD6B50C1E0}" dt="2024-03-03T22:05:36.344" v="158"/>
        <pc:sldMkLst>
          <pc:docMk/>
          <pc:sldMk cId="4111641346" sldId="296"/>
        </pc:sldMkLst>
        <pc:picChg chg="add del mod">
          <ac:chgData name="Kaiser Benedikt - s2210455013" userId="4959698c-ee20-43a6-8bfe-6c3c2dbede32" providerId="ADAL" clId="{961224EB-7412-AB48-9C4C-99FD6B50C1E0}" dt="2024-03-03T21:42:42.380" v="146" actId="478"/>
          <ac:picMkLst>
            <pc:docMk/>
            <pc:sldMk cId="4111641346" sldId="296"/>
            <ac:picMk id="4" creationId="{AD702863-B14C-B166-CE39-48EC7BD570AB}"/>
          </ac:picMkLst>
        </pc:picChg>
        <pc:picChg chg="add mod">
          <ac:chgData name="Kaiser Benedikt - s2210455013" userId="4959698c-ee20-43a6-8bfe-6c3c2dbede32" providerId="ADAL" clId="{961224EB-7412-AB48-9C4C-99FD6B50C1E0}" dt="2024-03-03T22:05:36.344" v="158"/>
          <ac:picMkLst>
            <pc:docMk/>
            <pc:sldMk cId="4111641346" sldId="296"/>
            <ac:picMk id="5" creationId="{EBBF7529-064E-CA90-06EA-CB0DB06F18B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B5BB0F3-6329-404A-B0DC-2BDD99C3A0A2}" type="datetime1">
              <a:rPr lang="de-DE" smtClean="0"/>
              <a:pPr>
                <a:defRPr/>
              </a:pPr>
              <a:t>01.03.24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9F387B8-CECF-4EDF-8764-5349343BF3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083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7D79353-5306-3C4B-8AD6-7973E7F6512F}" type="datetime1">
              <a:rPr lang="de-DE" smtClean="0"/>
              <a:pPr>
                <a:defRPr/>
              </a:pPr>
              <a:t>01.03.24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63E7-54F0-40FC-A1C6-234E452213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40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pfs.tech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42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Direct</a:t>
            </a:r>
            <a:r>
              <a:rPr lang="de-DE"/>
              <a:t> Connection Upgrade </a:t>
            </a:r>
            <a:r>
              <a:rPr lang="de-DE" err="1"/>
              <a:t>through</a:t>
            </a:r>
            <a:r>
              <a:rPr lang="de-DE"/>
              <a:t> Relay</a:t>
            </a:r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0107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libp2p was initially developed as part of the </a:t>
            </a:r>
            <a:r>
              <a:rPr lang="en-GB">
                <a:hlinkClick r:id="rId3"/>
              </a:rPr>
              <a:t>InterPlanetary File System (IPFS)</a:t>
            </a:r>
            <a:r>
              <a:rPr lang="en-GB"/>
              <a:t> project as its wire protocol but has since phased out into a networking stack that has been adopted by a wide range of other projects as a networking layer. </a:t>
            </a:r>
          </a:p>
          <a:p>
            <a:endParaRPr lang="en-GB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libp2p is a modular system of protocols, specifications and libraries that enable the development of peer-to-peer network applications. There are many distributed peer-to-peer network models with different challenges and </a:t>
            </a:r>
            <a:r>
              <a:rPr lang="en-GB" err="1"/>
              <a:t>tradeoffs</a:t>
            </a:r>
            <a:r>
              <a:rPr lang="en-GB"/>
              <a:t> that try to improve on the way we network. Libp2p aims to be a modular, general-purpose toolkit for any peer-to-peer application.</a:t>
            </a:r>
            <a:endParaRPr lang="en-AT"/>
          </a:p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291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/>
              <a:t>After 3 Hops it is possible to reach every single Node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55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/>
              <a:t>After 3 Hops it is possible to reach every single Node in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79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9915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/>
              <a:t>Decentralization:</a:t>
            </a:r>
            <a:r>
              <a:rPr lang="en-US"/>
              <a:t> Peer-to-peer (P2P) serverless architecture eliminates the need for a central server, distributing the communication load across all participating clients. This decentralization can lead to increased robustness and resilience.</a:t>
            </a:r>
          </a:p>
          <a:p>
            <a:pPr>
              <a:buFont typeface="+mj-lt"/>
              <a:buAutoNum type="arabicPeriod"/>
            </a:pPr>
            <a:r>
              <a:rPr lang="en-US" b="1"/>
              <a:t>Reduced Latency:</a:t>
            </a:r>
            <a:r>
              <a:rPr lang="en-US"/>
              <a:t> P2P architecture can potentially reduce latency since communication happens directly between peers without intermediaries. This is especially beneficial for real-time applications like chat where low latency is crucial.</a:t>
            </a:r>
          </a:p>
          <a:p>
            <a:pPr>
              <a:buFont typeface="+mj-lt"/>
              <a:buAutoNum type="arabicPeriod"/>
            </a:pPr>
            <a:r>
              <a:rPr lang="en-US" b="1"/>
              <a:t>Scalability:</a:t>
            </a:r>
            <a:r>
              <a:rPr lang="en-US"/>
              <a:t> P2P systems can be inherently scalable as each participant contributes to the network. The network can grow without the need for a centralized entity to manage the increasing load.</a:t>
            </a:r>
          </a:p>
          <a:p>
            <a:pPr>
              <a:buFont typeface="+mj-lt"/>
              <a:buAutoNum type="arabicPeriod"/>
            </a:pPr>
            <a:r>
              <a:rPr lang="en-US" b="1"/>
              <a:t>Improved Privacy:</a:t>
            </a:r>
            <a:r>
              <a:rPr lang="en-US"/>
              <a:t> Since there is no central server storing user data, privacy concerns related to a central repository are minimized. Users have more control over their data, and there is no single point of vulnerability for a potential data breach.</a:t>
            </a:r>
          </a:p>
          <a:p>
            <a:pPr>
              <a:buFont typeface="+mj-lt"/>
              <a:buAutoNum type="arabicPeriod"/>
            </a:pPr>
            <a:r>
              <a:rPr lang="en-US" b="1"/>
              <a:t>Offline Functionality:</a:t>
            </a:r>
            <a:r>
              <a:rPr lang="en-US"/>
              <a:t> P2P systems can often support offline functionality, allowing peers to communicate directly when the network connection is available, even if there's no internet access.</a:t>
            </a:r>
          </a:p>
          <a:p>
            <a:pPr>
              <a:buFont typeface="+mj-lt"/>
              <a:buAutoNum type="arabicPeriod"/>
            </a:pPr>
            <a:r>
              <a:rPr lang="en-US" b="1"/>
              <a:t>Resource Efficiency:</a:t>
            </a:r>
            <a:r>
              <a:rPr lang="en-US"/>
              <a:t> Without the need for a central server managing communication, resource consumption and operational costs can be reduced, making P2P architecture potentially more efficient in terms of resource utilization.</a:t>
            </a:r>
          </a:p>
          <a:p>
            <a:endParaRPr lang="de-DE"/>
          </a:p>
          <a:p>
            <a:pPr>
              <a:buFont typeface="+mj-lt"/>
              <a:buAutoNum type="arabicPeriod"/>
            </a:pPr>
            <a:r>
              <a:rPr lang="en-US" b="1"/>
              <a:t>Complex Network Management:</a:t>
            </a:r>
            <a:r>
              <a:rPr lang="en-US"/>
              <a:t> Managing a decentralized network can be complex. Issues such as peer discovery, NAT traversal, and maintaining network stability can pose challenges.</a:t>
            </a:r>
          </a:p>
          <a:p>
            <a:pPr>
              <a:buFont typeface="+mj-lt"/>
              <a:buAutoNum type="arabicPeriod"/>
            </a:pPr>
            <a:r>
              <a:rPr lang="en-US" b="1"/>
              <a:t>Security Concerns:</a:t>
            </a:r>
            <a:r>
              <a:rPr lang="en-US"/>
              <a:t> P2P architectures may face security challenges, as communication is direct between peers. Ensuring secure communication, authentication, and data integrity become more critical in such scenarios.</a:t>
            </a:r>
          </a:p>
          <a:p>
            <a:pPr>
              <a:buFont typeface="+mj-lt"/>
              <a:buAutoNum type="arabicPeriod"/>
            </a:pPr>
            <a:r>
              <a:rPr lang="en-US" b="1"/>
              <a:t>Limited Control:</a:t>
            </a:r>
            <a:r>
              <a:rPr lang="en-US"/>
              <a:t> With a serverless architecture, there might be limited control over the communication flow compared to a server-client model. This lack of centralized control can make it challenging to enforce certain policies or moderation.</a:t>
            </a:r>
          </a:p>
          <a:p>
            <a:pPr>
              <a:buFont typeface="+mj-lt"/>
              <a:buAutoNum type="arabicPeriod"/>
            </a:pPr>
            <a:r>
              <a:rPr lang="en-US" b="1"/>
              <a:t>Reliability:</a:t>
            </a:r>
            <a:r>
              <a:rPr lang="en-US"/>
              <a:t> Peer connections are dependent on the availability of other peers. If a critical peer goes offline or experiences issues, it may impact the overall reliability of the system.</a:t>
            </a:r>
          </a:p>
          <a:p>
            <a:pPr>
              <a:buFont typeface="+mj-lt"/>
              <a:buAutoNum type="arabicPeriod"/>
            </a:pPr>
            <a:r>
              <a:rPr lang="en-US" b="1"/>
              <a:t>Initial Connection Challenges:</a:t>
            </a:r>
            <a:r>
              <a:rPr lang="en-US"/>
              <a:t> Establishing direct connections between peers can be challenging, especially in network environments with firewalls or NAT devices. Techniques like hole punching and traversal protocols are often needed.</a:t>
            </a:r>
          </a:p>
          <a:p>
            <a:pPr>
              <a:buFont typeface="+mj-lt"/>
              <a:buAutoNum type="arabicPeriod"/>
            </a:pPr>
            <a:r>
              <a:rPr lang="en-US" b="1"/>
              <a:t>Consistency Issues:</a:t>
            </a:r>
            <a:r>
              <a:rPr lang="en-US"/>
              <a:t> Ensuring consistency in a decentralized system can be more challenging than in a server-client model. Synchronization of data, such as chat history, may require additional measures.</a:t>
            </a:r>
          </a:p>
          <a:p>
            <a:pPr>
              <a:buFont typeface="+mj-lt"/>
              <a:buAutoNum type="arabicPeriod"/>
            </a:pPr>
            <a:r>
              <a:rPr lang="en-US" b="1"/>
              <a:t>Difficulties in Large-Scale Deployments:</a:t>
            </a:r>
            <a:r>
              <a:rPr lang="en-US"/>
              <a:t> While P2P systems can be scalable, managing very large networks with a significant number of peers may become complex and require sophisticated algorithms for efficient operation.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476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248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One</a:t>
            </a:r>
            <a:r>
              <a:rPr lang="de-DE"/>
              <a:t> Central </a:t>
            </a:r>
            <a:r>
              <a:rPr lang="de-DE" err="1"/>
              <a:t>server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a </a:t>
            </a:r>
            <a:r>
              <a:rPr lang="de-DE" err="1"/>
              <a:t>fixed</a:t>
            </a:r>
            <a:r>
              <a:rPr lang="de-DE"/>
              <a:t> IP </a:t>
            </a:r>
            <a:r>
              <a:rPr lang="de-DE" err="1"/>
              <a:t>Address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sends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ip</a:t>
            </a:r>
            <a:r>
              <a:rPr lang="de-DE"/>
              <a:t> </a:t>
            </a:r>
            <a:r>
              <a:rPr lang="de-DE" err="1"/>
              <a:t>address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node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requested</a:t>
            </a:r>
            <a:endParaRPr lang="de-DE"/>
          </a:p>
          <a:p>
            <a:r>
              <a:rPr lang="de-DE" err="1"/>
              <a:t>Bootstap</a:t>
            </a:r>
            <a:r>
              <a:rPr lang="de-DE"/>
              <a:t> </a:t>
            </a:r>
            <a:r>
              <a:rPr lang="de-DE" err="1"/>
              <a:t>nodes</a:t>
            </a:r>
            <a:r>
              <a:rPr lang="de-DE"/>
              <a:t>, </a:t>
            </a:r>
            <a:r>
              <a:rPr lang="de-DE" err="1"/>
              <a:t>similair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central</a:t>
            </a:r>
            <a:r>
              <a:rPr lang="de-DE"/>
              <a:t> </a:t>
            </a:r>
            <a:r>
              <a:rPr lang="de-DE" err="1"/>
              <a:t>server</a:t>
            </a:r>
            <a:r>
              <a:rPr lang="de-DE"/>
              <a:t> but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bootstrap</a:t>
            </a:r>
            <a:r>
              <a:rPr lang="de-DE"/>
              <a:t> </a:t>
            </a:r>
            <a:r>
              <a:rPr lang="de-DE" err="1"/>
              <a:t>node</a:t>
            </a:r>
            <a:r>
              <a:rPr lang="de-DE"/>
              <a:t> but </a:t>
            </a:r>
            <a:r>
              <a:rPr lang="de-DE" err="1"/>
              <a:t>is</a:t>
            </a:r>
            <a:r>
              <a:rPr lang="de-DE"/>
              <a:t> not a </a:t>
            </a:r>
            <a:r>
              <a:rPr lang="de-DE" err="1"/>
              <a:t>central</a:t>
            </a:r>
            <a:r>
              <a:rPr lang="de-DE"/>
              <a:t> </a:t>
            </a:r>
            <a:r>
              <a:rPr lang="de-DE" err="1"/>
              <a:t>server</a:t>
            </a:r>
            <a:r>
              <a:rPr lang="de-DE"/>
              <a:t> but just a </a:t>
            </a:r>
            <a:r>
              <a:rPr lang="de-DE" err="1"/>
              <a:t>well</a:t>
            </a:r>
            <a:r>
              <a:rPr lang="de-DE"/>
              <a:t> </a:t>
            </a:r>
            <a:r>
              <a:rPr lang="de-DE" err="1"/>
              <a:t>known</a:t>
            </a:r>
            <a:r>
              <a:rPr lang="de-DE"/>
              <a:t> </a:t>
            </a:r>
            <a:r>
              <a:rPr lang="de-DE" err="1"/>
              <a:t>node</a:t>
            </a:r>
            <a:endParaRPr lang="de-DE"/>
          </a:p>
          <a:p>
            <a:r>
              <a:rPr lang="de-DE"/>
              <a:t>Multicast DNS </a:t>
            </a:r>
            <a:r>
              <a:rPr lang="de-DE" err="1"/>
              <a:t>finds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nodes</a:t>
            </a:r>
            <a:r>
              <a:rPr lang="de-DE"/>
              <a:t> but </a:t>
            </a:r>
            <a:r>
              <a:rPr lang="de-DE" err="1"/>
              <a:t>only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same network. </a:t>
            </a:r>
            <a:r>
              <a:rPr lang="de-DE" err="1"/>
              <a:t>Really</a:t>
            </a:r>
            <a:r>
              <a:rPr lang="de-DE"/>
              <a:t> </a:t>
            </a:r>
            <a:r>
              <a:rPr lang="de-DE" err="1"/>
              <a:t>useful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same/</a:t>
            </a:r>
            <a:r>
              <a:rPr lang="de-DE" err="1"/>
              <a:t>small</a:t>
            </a:r>
            <a:r>
              <a:rPr lang="de-DE"/>
              <a:t> network but not </a:t>
            </a:r>
            <a:r>
              <a:rPr lang="de-DE" err="1"/>
              <a:t>usefull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larger </a:t>
            </a:r>
            <a:r>
              <a:rPr lang="de-DE" err="1"/>
              <a:t>networks</a:t>
            </a:r>
            <a:endParaRPr lang="de-DE"/>
          </a:p>
          <a:p>
            <a:r>
              <a:rPr lang="de-DE" err="1"/>
              <a:t>IPoAC</a:t>
            </a:r>
            <a:r>
              <a:rPr lang="de-DE"/>
              <a:t>,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somebody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network,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send </a:t>
            </a:r>
            <a:r>
              <a:rPr lang="de-DE" err="1"/>
              <a:t>you</a:t>
            </a:r>
            <a:r>
              <a:rPr lang="de-DE"/>
              <a:t> a </a:t>
            </a:r>
            <a:r>
              <a:rPr lang="de-DE" err="1"/>
              <a:t>invitation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just type in </a:t>
            </a:r>
            <a:r>
              <a:rPr lang="de-DE" err="1"/>
              <a:t>the</a:t>
            </a:r>
            <a:r>
              <a:rPr lang="de-DE"/>
              <a:t> IP </a:t>
            </a:r>
            <a:r>
              <a:rPr lang="de-DE" err="1"/>
              <a:t>address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standing</a:t>
            </a:r>
            <a:r>
              <a:rPr lang="de-DE"/>
              <a:t> </a:t>
            </a:r>
            <a:r>
              <a:rPr lang="de-DE" err="1"/>
              <a:t>next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othet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45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Daten werden </a:t>
            </a:r>
            <a:r>
              <a:rPr lang="de-DE" err="1"/>
              <a:t>gehasht</a:t>
            </a:r>
            <a:r>
              <a:rPr lang="de-DE"/>
              <a:t> und dieser Key wird gespeichert, die liste der gespeicherten </a:t>
            </a:r>
            <a:r>
              <a:rPr lang="de-DE" err="1"/>
              <a:t>keys</a:t>
            </a:r>
            <a:r>
              <a:rPr lang="de-DE"/>
              <a:t> wird aufgesplittet dass jedes gerät </a:t>
            </a:r>
            <a:r>
              <a:rPr lang="de-DE" err="1"/>
              <a:t>zB</a:t>
            </a:r>
            <a:r>
              <a:rPr lang="de-DE"/>
              <a:t> nur 10 </a:t>
            </a:r>
            <a:r>
              <a:rPr lang="de-DE" err="1"/>
              <a:t>einträge</a:t>
            </a:r>
            <a:r>
              <a:rPr lang="de-DE"/>
              <a:t> hat. Wenn man nun einen Eintrag finden will, sucht man nach dem </a:t>
            </a:r>
            <a:r>
              <a:rPr lang="de-DE" err="1"/>
              <a:t>hashwert</a:t>
            </a:r>
            <a:r>
              <a:rPr lang="de-DE"/>
              <a:t> in dieser liste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4632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Global </a:t>
            </a:r>
            <a:r>
              <a:rPr lang="de-DE" err="1"/>
              <a:t>Keyspace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75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Global </a:t>
            </a:r>
            <a:r>
              <a:rPr lang="de-DE" err="1"/>
              <a:t>Keyspace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464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Global </a:t>
            </a:r>
            <a:r>
              <a:rPr lang="de-DE" err="1"/>
              <a:t>Keyspace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249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libp2p is a modular system of protocols, specifications and libraries that enable the development of peer-to-peer network applications. There are many distributed peer-to-peer network models with different challenges and </a:t>
            </a:r>
            <a:r>
              <a:rPr lang="en-GB" err="1"/>
              <a:t>tradeoffs</a:t>
            </a:r>
            <a:r>
              <a:rPr lang="en-GB"/>
              <a:t> that try to improve on the way we network. Libp2p aims to be a modular, general-purpose toolkit for any peer-to-peer application.</a:t>
            </a:r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0363E7-54F0-40FC-A1C6-234E4522131B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27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-Folie Ver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3789040"/>
            <a:ext cx="7704856" cy="792088"/>
          </a:xfrm>
        </p:spPr>
        <p:txBody>
          <a:bodyPr/>
          <a:lstStyle>
            <a:lvl1pPr>
              <a:defRPr sz="4200"/>
            </a:lvl1pPr>
          </a:lstStyle>
          <a:p>
            <a:r>
              <a:rPr lang="de-DE"/>
              <a:t>Titel der Präsentation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96416" y="4869160"/>
            <a:ext cx="7692008" cy="36004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800000"/>
              </a:buClr>
              <a:buFont typeface="Arial" pitchFamily="34" charset="0"/>
              <a:buNone/>
              <a:defRPr sz="2100" b="1"/>
            </a:lvl1pPr>
            <a:lvl2pPr marL="627063" indent="-265113">
              <a:buFont typeface="Arial" pitchFamily="34" charset="0"/>
              <a:buChar char="&gt;"/>
              <a:defRPr baseline="0"/>
            </a:lvl2pPr>
            <a:lvl3pPr marL="895350" indent="-266700">
              <a:buFont typeface="Symbol" pitchFamily="18" charset="2"/>
              <a:buChar char="-"/>
              <a:defRPr lang="de-AT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6325" indent="-180975">
              <a:buFont typeface="Arial" pitchFamily="34" charset="0"/>
              <a:buChar char="&gt;"/>
              <a:defRPr/>
            </a:lvl4pPr>
          </a:lstStyle>
          <a:p>
            <a:pPr lvl="0"/>
            <a:r>
              <a:rPr lang="de-AT"/>
              <a:t>Name des Verfassers | xx. Monat 201x</a:t>
            </a:r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96416" y="5229200"/>
            <a:ext cx="7692008" cy="36004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800000"/>
              </a:buClr>
              <a:buFont typeface="Arial" pitchFamily="34" charset="0"/>
              <a:buNone/>
              <a:defRPr sz="2100" b="1"/>
            </a:lvl1pPr>
            <a:lvl2pPr marL="627063" indent="-265113">
              <a:buFont typeface="Arial" pitchFamily="34" charset="0"/>
              <a:buChar char="&gt;"/>
              <a:defRPr baseline="0"/>
            </a:lvl2pPr>
            <a:lvl3pPr marL="895350" indent="-266700">
              <a:buFont typeface="Symbol" pitchFamily="18" charset="2"/>
              <a:buChar char="-"/>
              <a:defRPr lang="de-AT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6325" indent="-180975">
              <a:buFont typeface="Arial" pitchFamily="34" charset="0"/>
              <a:buChar char="&gt;"/>
              <a:defRPr/>
            </a:lvl4pPr>
          </a:lstStyle>
          <a:p>
            <a:pPr lvl="0"/>
            <a:r>
              <a:rPr lang="de-AT"/>
              <a:t>Studiengang</a:t>
            </a:r>
          </a:p>
        </p:txBody>
      </p:sp>
    </p:spTree>
    <p:extLst>
      <p:ext uri="{BB962C8B-B14F-4D97-AF65-F5344CB8AC3E}">
        <p14:creationId xmlns:p14="http://schemas.microsoft.com/office/powerpoint/2010/main" val="4354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72816"/>
            <a:ext cx="7620000" cy="42469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800000"/>
              </a:buClr>
              <a:buFont typeface="Arial" pitchFamily="34" charset="0"/>
              <a:buChar char="−"/>
              <a:defRPr sz="1600" b="0"/>
            </a:lvl1pPr>
            <a:lvl2pPr marL="627063" indent="-265113">
              <a:buFont typeface="Arial" pitchFamily="34" charset="0"/>
              <a:buChar char="&gt;"/>
              <a:defRPr baseline="0"/>
            </a:lvl2pPr>
            <a:lvl3pPr marL="895350" indent="-266700">
              <a:buFont typeface="Symbol" pitchFamily="18" charset="2"/>
              <a:buChar char="-"/>
              <a:defRPr lang="de-AT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6325" indent="-180975">
              <a:buFont typeface="Arial" pitchFamily="34" charset="0"/>
              <a:buChar char="&gt;"/>
              <a:defRPr/>
            </a:lvl4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  <a:endParaRPr lang="de-AT"/>
          </a:p>
        </p:txBody>
      </p:sp>
      <p:sp>
        <p:nvSpPr>
          <p:cNvPr id="7" name="Foliennummernplatzhalter 7"/>
          <p:cNvSpPr txBox="1">
            <a:spLocks/>
          </p:cNvSpPr>
          <p:nvPr userDrawn="1"/>
        </p:nvSpPr>
        <p:spPr>
          <a:xfrm>
            <a:off x="1907704" y="6309320"/>
            <a:ext cx="5184576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de-DE" b="1"/>
              <a:t>PUBLIKATION VON</a:t>
            </a:r>
            <a:r>
              <a:rPr lang="de-DE" b="1" baseline="0"/>
              <a:t> STUDIERENDEN DER FH OÖ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383203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239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72816"/>
            <a:ext cx="7620000" cy="4246984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800000"/>
              </a:buClr>
              <a:buFont typeface="Arial" pitchFamily="34" charset="0"/>
              <a:buNone/>
              <a:defRPr sz="1600" b="0"/>
            </a:lvl1pPr>
            <a:lvl2pPr marL="627063" indent="-265113">
              <a:buFont typeface="Arial" pitchFamily="34" charset="0"/>
              <a:buChar char="&gt;"/>
              <a:defRPr baseline="0"/>
            </a:lvl2pPr>
            <a:lvl3pPr marL="895350" indent="-266700">
              <a:buFont typeface="Symbol" pitchFamily="18" charset="2"/>
              <a:buChar char="-"/>
              <a:defRPr lang="de-AT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6325" indent="-180975">
              <a:buFont typeface="Arial" pitchFamily="34" charset="0"/>
              <a:buChar char="&gt;"/>
              <a:defRPr/>
            </a:lvl4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7" name="Foliennummernplatzhalter 7"/>
          <p:cNvSpPr txBox="1">
            <a:spLocks/>
          </p:cNvSpPr>
          <p:nvPr userDrawn="1"/>
        </p:nvSpPr>
        <p:spPr>
          <a:xfrm>
            <a:off x="1907704" y="6309320"/>
            <a:ext cx="5184576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de-DE" b="1"/>
              <a:t>PUBLIKATION VON</a:t>
            </a:r>
            <a:r>
              <a:rPr lang="de-DE" b="1" baseline="0"/>
              <a:t> STUDIERENDEN DER FH OÖ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15240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9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827585" y="1535956"/>
            <a:ext cx="3528392" cy="596900"/>
          </a:xfrm>
          <a:prstGeom prst="rect">
            <a:avLst/>
          </a:prstGeom>
        </p:spPr>
        <p:txBody>
          <a:bodyPr/>
          <a:lstStyle>
            <a:lvl1pPr marL="0" indent="0">
              <a:defRPr sz="2200" b="1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/>
              <a:t>Das ist eine </a:t>
            </a:r>
            <a:r>
              <a:rPr lang="de-DE" err="1"/>
              <a:t>Subline</a:t>
            </a:r>
            <a:r>
              <a:rPr lang="de-DE"/>
              <a:t>.</a:t>
            </a:r>
            <a:endParaRPr lang="de-AT"/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34" hasCustomPrompt="1"/>
          </p:nvPr>
        </p:nvSpPr>
        <p:spPr>
          <a:xfrm>
            <a:off x="4860033" y="1535956"/>
            <a:ext cx="3528392" cy="596900"/>
          </a:xfrm>
          <a:prstGeom prst="rect">
            <a:avLst/>
          </a:prstGeom>
        </p:spPr>
        <p:txBody>
          <a:bodyPr/>
          <a:lstStyle>
            <a:lvl1pPr marL="0" indent="0">
              <a:defRPr sz="2200" b="1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/>
              <a:t>Das ist eine </a:t>
            </a:r>
            <a:r>
              <a:rPr lang="de-DE" err="1"/>
              <a:t>Subline</a:t>
            </a:r>
            <a:r>
              <a:rPr lang="de-DE"/>
              <a:t>.</a:t>
            </a:r>
            <a:endParaRPr lang="de-AT"/>
          </a:p>
        </p:txBody>
      </p:sp>
      <p:sp>
        <p:nvSpPr>
          <p:cNvPr id="33" name="Inhaltsplatzhalter 2"/>
          <p:cNvSpPr>
            <a:spLocks noGrp="1"/>
          </p:cNvSpPr>
          <p:nvPr>
            <p:ph idx="1" hasCustomPrompt="1"/>
          </p:nvPr>
        </p:nvSpPr>
        <p:spPr>
          <a:xfrm>
            <a:off x="827584" y="2132856"/>
            <a:ext cx="3528392" cy="172819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800000"/>
              </a:buClr>
              <a:buFont typeface="Symbol" pitchFamily="18" charset="2"/>
              <a:buChar char="-"/>
              <a:defRPr sz="1600" b="0"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34" name="Inhaltsplatzhalter 2"/>
          <p:cNvSpPr>
            <a:spLocks noGrp="1"/>
          </p:cNvSpPr>
          <p:nvPr>
            <p:ph idx="35" hasCustomPrompt="1"/>
          </p:nvPr>
        </p:nvSpPr>
        <p:spPr>
          <a:xfrm>
            <a:off x="4860032" y="2132856"/>
            <a:ext cx="3528392" cy="172819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800000"/>
              </a:buClr>
              <a:buFont typeface="Symbol" pitchFamily="18" charset="2"/>
              <a:buChar char="-"/>
              <a:defRPr sz="1600" b="0"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35" name="Inhaltsplatzhalter 2"/>
          <p:cNvSpPr>
            <a:spLocks noGrp="1"/>
          </p:cNvSpPr>
          <p:nvPr>
            <p:ph idx="36" hasCustomPrompt="1"/>
          </p:nvPr>
        </p:nvSpPr>
        <p:spPr>
          <a:xfrm>
            <a:off x="827584" y="4149080"/>
            <a:ext cx="3528392" cy="172819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800000"/>
              </a:buClr>
              <a:buFont typeface="Symbol" pitchFamily="18" charset="2"/>
              <a:buChar char="-"/>
              <a:defRPr sz="1600" b="0"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36" name="Inhaltsplatzhalter 2"/>
          <p:cNvSpPr>
            <a:spLocks noGrp="1"/>
          </p:cNvSpPr>
          <p:nvPr>
            <p:ph idx="37" hasCustomPrompt="1"/>
          </p:nvPr>
        </p:nvSpPr>
        <p:spPr>
          <a:xfrm>
            <a:off x="4860032" y="4149080"/>
            <a:ext cx="3528392" cy="1728192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800000"/>
              </a:buClr>
              <a:buFont typeface="Symbol" pitchFamily="18" charset="2"/>
              <a:buChar char="-"/>
              <a:defRPr sz="1600" b="0"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1" name="Foliennummernplatzhalter 7"/>
          <p:cNvSpPr txBox="1">
            <a:spLocks/>
          </p:cNvSpPr>
          <p:nvPr userDrawn="1"/>
        </p:nvSpPr>
        <p:spPr>
          <a:xfrm>
            <a:off x="1907704" y="6309320"/>
            <a:ext cx="5184576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de-DE" b="1"/>
              <a:t>PUBLIKATION VON</a:t>
            </a:r>
            <a:r>
              <a:rPr lang="de-DE" b="1" baseline="0"/>
              <a:t> STUDIERENDEN DER FH OÖ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2941239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076056" y="1728788"/>
            <a:ext cx="3312368" cy="414848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800000"/>
              </a:buClr>
              <a:buFont typeface="Symbol" pitchFamily="18" charset="2"/>
              <a:buChar char="-"/>
              <a:defRPr sz="1600" b="0"/>
            </a:lvl1pPr>
            <a:lvl5pPr>
              <a:buFont typeface="Lucida Grande"/>
              <a:buChar char="❯"/>
              <a:defRPr/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827584" y="1751980"/>
            <a:ext cx="3744415" cy="596900"/>
          </a:xfrm>
          <a:prstGeom prst="rect">
            <a:avLst/>
          </a:prstGeom>
        </p:spPr>
        <p:txBody>
          <a:bodyPr/>
          <a:lstStyle>
            <a:lvl1pPr marL="0" indent="0">
              <a:defRPr sz="2200" b="1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/>
              <a:t>Das ist eine </a:t>
            </a:r>
            <a:r>
              <a:rPr lang="de-DE" err="1"/>
              <a:t>Subline</a:t>
            </a:r>
            <a:r>
              <a:rPr lang="de-DE"/>
              <a:t>.</a:t>
            </a:r>
            <a:endParaRPr lang="de-AT"/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27584" y="2492896"/>
            <a:ext cx="3744416" cy="338437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800000"/>
              </a:buClr>
              <a:buFont typeface="Arial" pitchFamily="34" charset="0"/>
              <a:buChar char="−"/>
              <a:defRPr sz="1600" b="0"/>
            </a:lvl1pPr>
            <a:lvl2pPr marL="627063" indent="-265113">
              <a:buFont typeface="Arial" pitchFamily="34" charset="0"/>
              <a:buChar char="&gt;"/>
              <a:defRPr baseline="0"/>
            </a:lvl2pPr>
            <a:lvl3pPr marL="895350" indent="-266700">
              <a:buFont typeface="Symbol" pitchFamily="18" charset="2"/>
              <a:buChar char="-"/>
              <a:defRPr lang="de-AT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6325" indent="-180975">
              <a:buFont typeface="Arial" pitchFamily="34" charset="0"/>
              <a:buChar char="&gt;"/>
              <a:defRPr/>
            </a:lvl4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  <a:endParaRPr lang="de-AT"/>
          </a:p>
        </p:txBody>
      </p:sp>
      <p:sp>
        <p:nvSpPr>
          <p:cNvPr id="10" name="Foliennummernplatzhalter 7"/>
          <p:cNvSpPr txBox="1">
            <a:spLocks/>
          </p:cNvSpPr>
          <p:nvPr userDrawn="1"/>
        </p:nvSpPr>
        <p:spPr>
          <a:xfrm>
            <a:off x="1907704" y="6309320"/>
            <a:ext cx="5184576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de-DE" b="1"/>
              <a:t>PUBLIKATION VON</a:t>
            </a:r>
            <a:r>
              <a:rPr lang="de-DE" b="1" baseline="0"/>
              <a:t> STUDIERENDEN DER FH OÖ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41009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line-Aufzählung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0"/>
            <a:ext cx="9144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0" hasCustomPrompt="1"/>
          </p:nvPr>
        </p:nvSpPr>
        <p:spPr>
          <a:xfrm>
            <a:off x="838200" y="2204864"/>
            <a:ext cx="7543800" cy="366253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800000"/>
              </a:buClr>
              <a:buFont typeface="Symbol" pitchFamily="18" charset="2"/>
              <a:buChar char="-"/>
              <a:defRPr sz="1600" b="0" baseline="0"/>
            </a:lvl1pPr>
            <a:lvl2pPr marL="647700" marR="0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tabLst/>
              <a:defRPr lang="de-DE" sz="16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marR="0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tabLst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81100" marR="0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tabLst/>
              <a:defRPr lang="de-AT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</a:lstStyle>
          <a:p>
            <a:pPr lvl="0"/>
            <a:r>
              <a:rPr lang="de-AT"/>
              <a:t>Titelmastertextformat durch Klicken bearbeiten</a:t>
            </a:r>
          </a:p>
          <a:p>
            <a:pPr marL="627063" lvl="1" indent="-26511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&gt;"/>
            </a:pPr>
            <a:r>
              <a:rPr lang="de-DE"/>
              <a:t>Zweite Ebene</a:t>
            </a:r>
          </a:p>
          <a:p>
            <a:pPr marL="895350" lvl="2" indent="-2667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Symbol" pitchFamily="18" charset="2"/>
              <a:buChar char="-"/>
            </a:pPr>
            <a:r>
              <a:rPr lang="de-DE"/>
              <a:t>Dritte Ebene</a:t>
            </a:r>
          </a:p>
          <a:p>
            <a:pPr marL="1076325" lvl="3" indent="-1809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</a:pPr>
            <a:r>
              <a:rPr lang="de-DE"/>
              <a:t>Vierte Ebene</a:t>
            </a:r>
            <a:endParaRPr lang="de-AT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736600" y="6286501"/>
            <a:ext cx="838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000000"/>
                </a:solidFill>
              </a:defRPr>
            </a:lvl1pPr>
          </a:lstStyle>
          <a:p>
            <a:fld id="{34B5A52B-CED3-2B45-BCB4-D0C43D96A753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827584" y="1556792"/>
            <a:ext cx="3744415" cy="432048"/>
          </a:xfrm>
          <a:prstGeom prst="rect">
            <a:avLst/>
          </a:prstGeom>
        </p:spPr>
        <p:txBody>
          <a:bodyPr/>
          <a:lstStyle>
            <a:lvl1pPr marL="0" indent="0">
              <a:defRPr sz="2200" b="1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de-DE"/>
              <a:t>Das ist eine </a:t>
            </a:r>
            <a:r>
              <a:rPr lang="de-DE" err="1"/>
              <a:t>Subline</a:t>
            </a:r>
            <a:r>
              <a:rPr lang="de-DE"/>
              <a:t>.</a:t>
            </a:r>
            <a:endParaRPr lang="de-AT"/>
          </a:p>
        </p:txBody>
      </p:sp>
      <p:sp>
        <p:nvSpPr>
          <p:cNvPr id="8" name="Foliennummernplatzhalter 7"/>
          <p:cNvSpPr txBox="1">
            <a:spLocks/>
          </p:cNvSpPr>
          <p:nvPr userDrawn="1"/>
        </p:nvSpPr>
        <p:spPr>
          <a:xfrm>
            <a:off x="1907704" y="6309320"/>
            <a:ext cx="5184576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de-DE" b="1"/>
              <a:t>PUBLIKATION VON</a:t>
            </a:r>
            <a:r>
              <a:rPr lang="de-DE" b="1" baseline="0"/>
              <a:t> STUDIERENDEN DER FH OÖ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97619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auto">
          <a:xfrm>
            <a:off x="7620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4" name="Textplatzhalter 14"/>
          <p:cNvSpPr txBox="1">
            <a:spLocks/>
          </p:cNvSpPr>
          <p:nvPr/>
        </p:nvSpPr>
        <p:spPr>
          <a:xfrm>
            <a:off x="762000" y="1700808"/>
            <a:ext cx="7482408" cy="4246984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Tx/>
              <a:buFont typeface="Arial" pitchFamily="34" charset="0"/>
              <a:buChar char="−"/>
              <a:tabLst/>
              <a:defRPr lang="de-AT" sz="1600" b="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7063" marR="0" indent="-265113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Arial" pitchFamily="34" charset="0"/>
              <a:buChar char="&gt;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5350" marR="0" indent="-2667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Symbol" pitchFamily="18" charset="2"/>
              <a:buChar char="-"/>
              <a:tabLst/>
              <a:defRPr lang="de-AT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6325" marR="0" indent="-180975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Arial" pitchFamily="34" charset="0"/>
              <a:buChar char="&gt;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5" r:id="rId4"/>
    <p:sldLayoutId id="2147483657" r:id="rId5"/>
    <p:sldLayoutId id="2147483658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prstClr val="white"/>
        </a:buClr>
        <a:buSzTx/>
        <a:buFont typeface="Arial" charset="0"/>
        <a:buChar char=" "/>
        <a:tabLst/>
        <a:defRPr lang="de-AT" sz="1600" b="0" kern="1200" noProof="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marR="0" indent="-312738" algn="l" defTabSz="914400" rtl="0" eaLnBrk="1" fontAlgn="base" latinLnBrk="0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20000"/>
        <a:buFont typeface="Symbol" charset="2"/>
        <a:buChar char="-"/>
        <a:tabLst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27063" marR="0" indent="-182563" algn="l" defTabSz="914400" rtl="0" eaLnBrk="1" fontAlgn="base" latinLnBrk="0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80000"/>
        <a:buFont typeface="Lucida Grande"/>
        <a:buChar char="❯"/>
        <a:tabLst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marR="0" indent="-196850" algn="l" defTabSz="914400" rtl="0" eaLnBrk="1" fontAlgn="base" latinLnBrk="0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100000"/>
        <a:buFont typeface="Symbol" charset="2"/>
        <a:buChar char="-"/>
        <a:tabLst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800000"/>
        </a:buClr>
        <a:buSzPct val="70000"/>
        <a:buFont typeface="Lucida Grande"/>
        <a:buChar char="❯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Distributed </a:t>
            </a:r>
            <a:r>
              <a:rPr lang="de-AT" dirty="0" err="1"/>
              <a:t>ChatSDK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iOS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/>
              <a:t>Benedikt Kaiser  4. März 2024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AT"/>
              <a:t>Mobile Computing Master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Methodology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DBA010-2B42-855B-02A3-DB92C89B2C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err="1"/>
              <a:t>Kademlia</a:t>
            </a:r>
            <a:r>
              <a:rPr lang="en-US"/>
              <a:t>: A Peer-to-Peer Information System Based on the XOR Metric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02BA15-C36B-75FB-E93E-ABA8F02F1A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584" y="1556792"/>
            <a:ext cx="4824536" cy="432048"/>
          </a:xfrm>
        </p:spPr>
        <p:txBody>
          <a:bodyPr/>
          <a:lstStyle/>
          <a:p>
            <a:pPr>
              <a:buNone/>
            </a:pPr>
            <a:r>
              <a:rPr lang="de-DE" err="1">
                <a:solidFill>
                  <a:srgbClr val="C00418"/>
                </a:solidFill>
              </a:rPr>
              <a:t>Retrieving</a:t>
            </a:r>
            <a:r>
              <a:rPr lang="de-DE">
                <a:solidFill>
                  <a:srgbClr val="C00418"/>
                </a:solidFill>
              </a:rPr>
              <a:t> </a:t>
            </a:r>
            <a:r>
              <a:rPr lang="de-DE" err="1">
                <a:solidFill>
                  <a:srgbClr val="C00418"/>
                </a:solidFill>
              </a:rPr>
              <a:t>the</a:t>
            </a:r>
            <a:r>
              <a:rPr lang="de-DE">
                <a:solidFill>
                  <a:srgbClr val="C00418"/>
                </a:solidFill>
              </a:rPr>
              <a:t> </a:t>
            </a:r>
            <a:r>
              <a:rPr lang="de-DE" err="1">
                <a:solidFill>
                  <a:srgbClr val="C00418"/>
                </a:solidFill>
              </a:rPr>
              <a:t>current</a:t>
            </a:r>
            <a:r>
              <a:rPr lang="de-DE">
                <a:solidFill>
                  <a:srgbClr val="C00418"/>
                </a:solidFill>
              </a:rPr>
              <a:t> IP </a:t>
            </a:r>
            <a:r>
              <a:rPr lang="de-DE" err="1">
                <a:solidFill>
                  <a:srgbClr val="C00418"/>
                </a:solidFill>
              </a:rPr>
              <a:t>address</a:t>
            </a:r>
            <a:endParaRPr lang="de-DE">
              <a:solidFill>
                <a:srgbClr val="C00418"/>
              </a:solidFill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2EF0F29-EDA0-3F0E-BC69-64D23AE693C5}"/>
              </a:ext>
            </a:extLst>
          </p:cNvPr>
          <p:cNvCxnSpPr>
            <a:cxnSpLocks/>
          </p:cNvCxnSpPr>
          <p:nvPr/>
        </p:nvCxnSpPr>
        <p:spPr>
          <a:xfrm>
            <a:off x="833242" y="3987627"/>
            <a:ext cx="6535687" cy="46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4D1D969-03B2-2ABF-4A79-1BF522798DF5}"/>
              </a:ext>
            </a:extLst>
          </p:cNvPr>
          <p:cNvCxnSpPr>
            <a:cxnSpLocks/>
          </p:cNvCxnSpPr>
          <p:nvPr/>
        </p:nvCxnSpPr>
        <p:spPr>
          <a:xfrm>
            <a:off x="833242" y="3920716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06F1641-1F32-8014-88C9-AA24AE9DF1CC}"/>
              </a:ext>
            </a:extLst>
          </p:cNvPr>
          <p:cNvCxnSpPr>
            <a:cxnSpLocks/>
          </p:cNvCxnSpPr>
          <p:nvPr/>
        </p:nvCxnSpPr>
        <p:spPr>
          <a:xfrm>
            <a:off x="4540526" y="3942259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586284A-B338-69F6-558B-06A084010229}"/>
              </a:ext>
            </a:extLst>
          </p:cNvPr>
          <p:cNvCxnSpPr>
            <a:cxnSpLocks/>
          </p:cNvCxnSpPr>
          <p:nvPr/>
        </p:nvCxnSpPr>
        <p:spPr>
          <a:xfrm>
            <a:off x="3552505" y="3942259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F4EAFBFC-0BC2-3813-B467-FB41FB427D7C}"/>
              </a:ext>
            </a:extLst>
          </p:cNvPr>
          <p:cNvCxnSpPr>
            <a:cxnSpLocks/>
          </p:cNvCxnSpPr>
          <p:nvPr/>
        </p:nvCxnSpPr>
        <p:spPr>
          <a:xfrm>
            <a:off x="7368929" y="3959691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C6CD4AF-F997-A880-8660-FB591D044696}"/>
              </a:ext>
            </a:extLst>
          </p:cNvPr>
          <p:cNvCxnSpPr>
            <a:cxnSpLocks/>
          </p:cNvCxnSpPr>
          <p:nvPr/>
        </p:nvCxnSpPr>
        <p:spPr>
          <a:xfrm>
            <a:off x="1608289" y="3935202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633F992-D641-2D31-E714-1D59B3961D46}"/>
              </a:ext>
            </a:extLst>
          </p:cNvPr>
          <p:cNvCxnSpPr>
            <a:cxnSpLocks/>
          </p:cNvCxnSpPr>
          <p:nvPr/>
        </p:nvCxnSpPr>
        <p:spPr>
          <a:xfrm>
            <a:off x="6432825" y="3962573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4D98591-1F72-3D16-5807-6078488C50AC}"/>
              </a:ext>
            </a:extLst>
          </p:cNvPr>
          <p:cNvCxnSpPr>
            <a:cxnSpLocks/>
          </p:cNvCxnSpPr>
          <p:nvPr/>
        </p:nvCxnSpPr>
        <p:spPr>
          <a:xfrm>
            <a:off x="2616401" y="3935202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BC278B1-27E7-B97A-1184-F966504473E3}"/>
              </a:ext>
            </a:extLst>
          </p:cNvPr>
          <p:cNvCxnSpPr>
            <a:cxnSpLocks/>
          </p:cNvCxnSpPr>
          <p:nvPr/>
        </p:nvCxnSpPr>
        <p:spPr>
          <a:xfrm>
            <a:off x="5424713" y="3951623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D4FE711-A50C-6016-5CB2-8729523F9B74}"/>
              </a:ext>
            </a:extLst>
          </p:cNvPr>
          <p:cNvSpPr txBox="1"/>
          <p:nvPr/>
        </p:nvSpPr>
        <p:spPr>
          <a:xfrm>
            <a:off x="620269" y="3715987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000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065A04-A07A-31A1-DE48-301DA4CA1F19}"/>
              </a:ext>
            </a:extLst>
          </p:cNvPr>
          <p:cNvSpPr txBox="1"/>
          <p:nvPr/>
        </p:nvSpPr>
        <p:spPr>
          <a:xfrm>
            <a:off x="1373220" y="3715986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001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8990B3-BBF3-AF62-DFB4-137D340E94FE}"/>
              </a:ext>
            </a:extLst>
          </p:cNvPr>
          <p:cNvSpPr txBox="1"/>
          <p:nvPr/>
        </p:nvSpPr>
        <p:spPr>
          <a:xfrm>
            <a:off x="2363817" y="3708713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010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537B6B-F008-B5AC-5E91-66F526AD0E40}"/>
              </a:ext>
            </a:extLst>
          </p:cNvPr>
          <p:cNvSpPr txBox="1"/>
          <p:nvPr/>
        </p:nvSpPr>
        <p:spPr>
          <a:xfrm>
            <a:off x="3335924" y="3708713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011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DED32FB-87BB-0303-C90A-1F788373DBF6}"/>
              </a:ext>
            </a:extLst>
          </p:cNvPr>
          <p:cNvSpPr txBox="1"/>
          <p:nvPr/>
        </p:nvSpPr>
        <p:spPr>
          <a:xfrm>
            <a:off x="4311402" y="3715986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100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89BFC9B-F27C-25D6-9553-3B135B3FB240}"/>
              </a:ext>
            </a:extLst>
          </p:cNvPr>
          <p:cNvSpPr txBox="1"/>
          <p:nvPr/>
        </p:nvSpPr>
        <p:spPr>
          <a:xfrm>
            <a:off x="5188602" y="3704081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101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A3C8196-8D7A-0E85-654B-18265033683D}"/>
              </a:ext>
            </a:extLst>
          </p:cNvPr>
          <p:cNvSpPr txBox="1"/>
          <p:nvPr/>
        </p:nvSpPr>
        <p:spPr>
          <a:xfrm>
            <a:off x="6210003" y="3721734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110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EE5330E-07BE-BA89-0DF6-CC70DF2719EA}"/>
              </a:ext>
            </a:extLst>
          </p:cNvPr>
          <p:cNvSpPr txBox="1"/>
          <p:nvPr/>
        </p:nvSpPr>
        <p:spPr>
          <a:xfrm>
            <a:off x="7136187" y="3721734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111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84E50C47-B913-160C-EF81-ED7232B8A05F}"/>
              </a:ext>
            </a:extLst>
          </p:cNvPr>
          <p:cNvSpPr/>
          <p:nvPr/>
        </p:nvSpPr>
        <p:spPr>
          <a:xfrm>
            <a:off x="4252620" y="4103492"/>
            <a:ext cx="529208" cy="4908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/>
              <a:t>V1</a:t>
            </a:r>
          </a:p>
        </p:txBody>
      </p:sp>
      <p:pic>
        <p:nvPicPr>
          <p:cNvPr id="31" name="Grafik 30" descr="Laptop Silhouette">
            <a:extLst>
              <a:ext uri="{FF2B5EF4-FFF2-40B4-BE49-F238E27FC236}">
                <a16:creationId xmlns:a16="http://schemas.microsoft.com/office/drawing/2014/main" id="{D51299F5-8D42-C798-F4D2-CE93FAE00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6528" y="4046212"/>
            <a:ext cx="529208" cy="529208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4E34AB95-97EF-B5B9-26D4-BE271F842E9B}"/>
              </a:ext>
            </a:extLst>
          </p:cNvPr>
          <p:cNvSpPr txBox="1"/>
          <p:nvPr/>
        </p:nvSpPr>
        <p:spPr>
          <a:xfrm>
            <a:off x="5234988" y="4142095"/>
            <a:ext cx="456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n2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B19F588-AF54-AC90-9078-25BDA05840DB}"/>
              </a:ext>
            </a:extLst>
          </p:cNvPr>
          <p:cNvSpPr txBox="1"/>
          <p:nvPr/>
        </p:nvSpPr>
        <p:spPr>
          <a:xfrm>
            <a:off x="4697124" y="5063052"/>
            <a:ext cx="804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100</a:t>
            </a:r>
          </a:p>
          <a:p>
            <a:r>
              <a:rPr lang="de-DE" sz="1400"/>
              <a:t>101</a:t>
            </a:r>
          </a:p>
          <a:p>
            <a:r>
              <a:rPr lang="de-DE" sz="1400"/>
              <a:t>001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8BBC3A2-7039-0932-C697-005DB35910EB}"/>
              </a:ext>
            </a:extLst>
          </p:cNvPr>
          <p:cNvCxnSpPr/>
          <p:nvPr/>
        </p:nvCxnSpPr>
        <p:spPr>
          <a:xfrm flipH="1">
            <a:off x="3936445" y="5543200"/>
            <a:ext cx="12646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F7237614-DC19-DEF9-0D6C-E81250BE3C98}"/>
              </a:ext>
            </a:extLst>
          </p:cNvPr>
          <p:cNvSpPr txBox="1"/>
          <p:nvPr/>
        </p:nvSpPr>
        <p:spPr>
          <a:xfrm>
            <a:off x="3907415" y="5244135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XOR</a:t>
            </a:r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B29433C-F4F2-EF6D-CA3B-43DD3309AD3C}"/>
              </a:ext>
            </a:extLst>
          </p:cNvPr>
          <p:cNvSpPr txBox="1"/>
          <p:nvPr/>
        </p:nvSpPr>
        <p:spPr>
          <a:xfrm>
            <a:off x="4088334" y="5716959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err="1"/>
              <a:t>Distance</a:t>
            </a:r>
            <a:r>
              <a:rPr lang="de-DE" sz="1400"/>
              <a:t>: 1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9DC81114-FEBD-F295-131F-80DE5653CEFC}"/>
              </a:ext>
            </a:extLst>
          </p:cNvPr>
          <p:cNvCxnSpPr>
            <a:cxnSpLocks/>
          </p:cNvCxnSpPr>
          <p:nvPr/>
        </p:nvCxnSpPr>
        <p:spPr>
          <a:xfrm>
            <a:off x="4499992" y="4869160"/>
            <a:ext cx="924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671329FE-378A-8421-6047-D4C4076CF334}"/>
              </a:ext>
            </a:extLst>
          </p:cNvPr>
          <p:cNvCxnSpPr>
            <a:cxnSpLocks/>
          </p:cNvCxnSpPr>
          <p:nvPr/>
        </p:nvCxnSpPr>
        <p:spPr>
          <a:xfrm flipV="1">
            <a:off x="4499992" y="4666384"/>
            <a:ext cx="0" cy="202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5D3E216-AF74-F918-E830-87C0B1D7CDA7}"/>
              </a:ext>
            </a:extLst>
          </p:cNvPr>
          <p:cNvCxnSpPr/>
          <p:nvPr/>
        </p:nvCxnSpPr>
        <p:spPr>
          <a:xfrm flipV="1">
            <a:off x="5424713" y="4581128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14D2C4E8-3A0C-051B-BDB3-218AD0203247}"/>
              </a:ext>
            </a:extLst>
          </p:cNvPr>
          <p:cNvCxnSpPr/>
          <p:nvPr/>
        </p:nvCxnSpPr>
        <p:spPr>
          <a:xfrm>
            <a:off x="4932040" y="4869160"/>
            <a:ext cx="0" cy="16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33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Methodology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DBA010-2B42-855B-02A3-DB92C89B2C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err="1"/>
              <a:t>Kademlia</a:t>
            </a:r>
            <a:r>
              <a:rPr lang="en-US"/>
              <a:t>: A Peer-to-Peer Information System Based on the XOR Metric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02BA15-C36B-75FB-E93E-ABA8F02F1A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584" y="1556792"/>
            <a:ext cx="4824536" cy="432048"/>
          </a:xfrm>
        </p:spPr>
        <p:txBody>
          <a:bodyPr/>
          <a:lstStyle/>
          <a:p>
            <a:pPr>
              <a:buNone/>
            </a:pPr>
            <a:r>
              <a:rPr lang="de-DE" err="1">
                <a:solidFill>
                  <a:srgbClr val="C00418"/>
                </a:solidFill>
              </a:rPr>
              <a:t>Retrieving</a:t>
            </a:r>
            <a:r>
              <a:rPr lang="de-DE">
                <a:solidFill>
                  <a:srgbClr val="C00418"/>
                </a:solidFill>
              </a:rPr>
              <a:t> </a:t>
            </a:r>
            <a:r>
              <a:rPr lang="de-DE" err="1">
                <a:solidFill>
                  <a:srgbClr val="C00418"/>
                </a:solidFill>
              </a:rPr>
              <a:t>the</a:t>
            </a:r>
            <a:r>
              <a:rPr lang="de-DE">
                <a:solidFill>
                  <a:srgbClr val="C00418"/>
                </a:solidFill>
              </a:rPr>
              <a:t> </a:t>
            </a:r>
            <a:r>
              <a:rPr lang="de-DE" err="1">
                <a:solidFill>
                  <a:srgbClr val="C00418"/>
                </a:solidFill>
              </a:rPr>
              <a:t>current</a:t>
            </a:r>
            <a:r>
              <a:rPr lang="de-DE">
                <a:solidFill>
                  <a:srgbClr val="C00418"/>
                </a:solidFill>
              </a:rPr>
              <a:t> IP </a:t>
            </a:r>
            <a:r>
              <a:rPr lang="de-DE" err="1">
                <a:solidFill>
                  <a:srgbClr val="C00418"/>
                </a:solidFill>
              </a:rPr>
              <a:t>address</a:t>
            </a:r>
            <a:endParaRPr lang="de-DE">
              <a:solidFill>
                <a:srgbClr val="C00418"/>
              </a:solidFill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2EF0F29-EDA0-3F0E-BC69-64D23AE693C5}"/>
              </a:ext>
            </a:extLst>
          </p:cNvPr>
          <p:cNvCxnSpPr>
            <a:cxnSpLocks/>
          </p:cNvCxnSpPr>
          <p:nvPr/>
        </p:nvCxnSpPr>
        <p:spPr>
          <a:xfrm>
            <a:off x="833242" y="3987627"/>
            <a:ext cx="6535687" cy="46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4D1D969-03B2-2ABF-4A79-1BF522798DF5}"/>
              </a:ext>
            </a:extLst>
          </p:cNvPr>
          <p:cNvCxnSpPr>
            <a:cxnSpLocks/>
          </p:cNvCxnSpPr>
          <p:nvPr/>
        </p:nvCxnSpPr>
        <p:spPr>
          <a:xfrm>
            <a:off x="833242" y="3920716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06F1641-1F32-8014-88C9-AA24AE9DF1CC}"/>
              </a:ext>
            </a:extLst>
          </p:cNvPr>
          <p:cNvCxnSpPr>
            <a:cxnSpLocks/>
          </p:cNvCxnSpPr>
          <p:nvPr/>
        </p:nvCxnSpPr>
        <p:spPr>
          <a:xfrm>
            <a:off x="4540526" y="3942259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586284A-B338-69F6-558B-06A084010229}"/>
              </a:ext>
            </a:extLst>
          </p:cNvPr>
          <p:cNvCxnSpPr>
            <a:cxnSpLocks/>
          </p:cNvCxnSpPr>
          <p:nvPr/>
        </p:nvCxnSpPr>
        <p:spPr>
          <a:xfrm>
            <a:off x="3552505" y="3942259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F4EAFBFC-0BC2-3813-B467-FB41FB427D7C}"/>
              </a:ext>
            </a:extLst>
          </p:cNvPr>
          <p:cNvCxnSpPr>
            <a:cxnSpLocks/>
          </p:cNvCxnSpPr>
          <p:nvPr/>
        </p:nvCxnSpPr>
        <p:spPr>
          <a:xfrm>
            <a:off x="7368929" y="3959691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C6CD4AF-F997-A880-8660-FB591D044696}"/>
              </a:ext>
            </a:extLst>
          </p:cNvPr>
          <p:cNvCxnSpPr>
            <a:cxnSpLocks/>
          </p:cNvCxnSpPr>
          <p:nvPr/>
        </p:nvCxnSpPr>
        <p:spPr>
          <a:xfrm>
            <a:off x="1608289" y="3935202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633F992-D641-2D31-E714-1D59B3961D46}"/>
              </a:ext>
            </a:extLst>
          </p:cNvPr>
          <p:cNvCxnSpPr>
            <a:cxnSpLocks/>
          </p:cNvCxnSpPr>
          <p:nvPr/>
        </p:nvCxnSpPr>
        <p:spPr>
          <a:xfrm>
            <a:off x="6432825" y="3962573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4D98591-1F72-3D16-5807-6078488C50AC}"/>
              </a:ext>
            </a:extLst>
          </p:cNvPr>
          <p:cNvCxnSpPr>
            <a:cxnSpLocks/>
          </p:cNvCxnSpPr>
          <p:nvPr/>
        </p:nvCxnSpPr>
        <p:spPr>
          <a:xfrm>
            <a:off x="2616401" y="3935202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BC278B1-27E7-B97A-1184-F966504473E3}"/>
              </a:ext>
            </a:extLst>
          </p:cNvPr>
          <p:cNvCxnSpPr>
            <a:cxnSpLocks/>
          </p:cNvCxnSpPr>
          <p:nvPr/>
        </p:nvCxnSpPr>
        <p:spPr>
          <a:xfrm>
            <a:off x="5424713" y="3951623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D4FE711-A50C-6016-5CB2-8729523F9B74}"/>
              </a:ext>
            </a:extLst>
          </p:cNvPr>
          <p:cNvSpPr txBox="1"/>
          <p:nvPr/>
        </p:nvSpPr>
        <p:spPr>
          <a:xfrm>
            <a:off x="620269" y="3715987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000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065A04-A07A-31A1-DE48-301DA4CA1F19}"/>
              </a:ext>
            </a:extLst>
          </p:cNvPr>
          <p:cNvSpPr txBox="1"/>
          <p:nvPr/>
        </p:nvSpPr>
        <p:spPr>
          <a:xfrm>
            <a:off x="1373220" y="3715986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001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8990B3-BBF3-AF62-DFB4-137D340E94FE}"/>
              </a:ext>
            </a:extLst>
          </p:cNvPr>
          <p:cNvSpPr txBox="1"/>
          <p:nvPr/>
        </p:nvSpPr>
        <p:spPr>
          <a:xfrm>
            <a:off x="2363817" y="3708713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010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537B6B-F008-B5AC-5E91-66F526AD0E40}"/>
              </a:ext>
            </a:extLst>
          </p:cNvPr>
          <p:cNvSpPr txBox="1"/>
          <p:nvPr/>
        </p:nvSpPr>
        <p:spPr>
          <a:xfrm>
            <a:off x="3335924" y="3708713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011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DED32FB-87BB-0303-C90A-1F788373DBF6}"/>
              </a:ext>
            </a:extLst>
          </p:cNvPr>
          <p:cNvSpPr txBox="1"/>
          <p:nvPr/>
        </p:nvSpPr>
        <p:spPr>
          <a:xfrm>
            <a:off x="4311402" y="3715986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100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89BFC9B-F27C-25D6-9553-3B135B3FB240}"/>
              </a:ext>
            </a:extLst>
          </p:cNvPr>
          <p:cNvSpPr txBox="1"/>
          <p:nvPr/>
        </p:nvSpPr>
        <p:spPr>
          <a:xfrm>
            <a:off x="5188602" y="3704081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101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A3C8196-8D7A-0E85-654B-18265033683D}"/>
              </a:ext>
            </a:extLst>
          </p:cNvPr>
          <p:cNvSpPr txBox="1"/>
          <p:nvPr/>
        </p:nvSpPr>
        <p:spPr>
          <a:xfrm>
            <a:off x="6210003" y="3721734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110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EE5330E-07BE-BA89-0DF6-CC70DF2719EA}"/>
              </a:ext>
            </a:extLst>
          </p:cNvPr>
          <p:cNvSpPr txBox="1"/>
          <p:nvPr/>
        </p:nvSpPr>
        <p:spPr>
          <a:xfrm>
            <a:off x="7136187" y="3721734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111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84E50C47-B913-160C-EF81-ED7232B8A05F}"/>
              </a:ext>
            </a:extLst>
          </p:cNvPr>
          <p:cNvSpPr/>
          <p:nvPr/>
        </p:nvSpPr>
        <p:spPr>
          <a:xfrm>
            <a:off x="1343685" y="4079032"/>
            <a:ext cx="529208" cy="4908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/>
              <a:t>V1</a:t>
            </a:r>
          </a:p>
        </p:txBody>
      </p:sp>
      <p:pic>
        <p:nvPicPr>
          <p:cNvPr id="31" name="Grafik 30" descr="Laptop Silhouette">
            <a:extLst>
              <a:ext uri="{FF2B5EF4-FFF2-40B4-BE49-F238E27FC236}">
                <a16:creationId xmlns:a16="http://schemas.microsoft.com/office/drawing/2014/main" id="{D51299F5-8D42-C798-F4D2-CE93FAE00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6528" y="4046212"/>
            <a:ext cx="529208" cy="529208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4E34AB95-97EF-B5B9-26D4-BE271F842E9B}"/>
              </a:ext>
            </a:extLst>
          </p:cNvPr>
          <p:cNvSpPr txBox="1"/>
          <p:nvPr/>
        </p:nvSpPr>
        <p:spPr>
          <a:xfrm>
            <a:off x="5234988" y="4142095"/>
            <a:ext cx="456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n2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B19F588-AF54-AC90-9078-25BDA05840DB}"/>
              </a:ext>
            </a:extLst>
          </p:cNvPr>
          <p:cNvSpPr txBox="1"/>
          <p:nvPr/>
        </p:nvSpPr>
        <p:spPr>
          <a:xfrm>
            <a:off x="3892519" y="5037084"/>
            <a:ext cx="804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001</a:t>
            </a:r>
          </a:p>
          <a:p>
            <a:r>
              <a:rPr lang="de-DE" sz="1400"/>
              <a:t>101</a:t>
            </a:r>
          </a:p>
          <a:p>
            <a:r>
              <a:rPr lang="de-DE" sz="1400"/>
              <a:t>100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8BBC3A2-7039-0932-C697-005DB35910EB}"/>
              </a:ext>
            </a:extLst>
          </p:cNvPr>
          <p:cNvCxnSpPr/>
          <p:nvPr/>
        </p:nvCxnSpPr>
        <p:spPr>
          <a:xfrm flipH="1">
            <a:off x="3131840" y="5517232"/>
            <a:ext cx="12646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F7237614-DC19-DEF9-0D6C-E81250BE3C98}"/>
              </a:ext>
            </a:extLst>
          </p:cNvPr>
          <p:cNvSpPr txBox="1"/>
          <p:nvPr/>
        </p:nvSpPr>
        <p:spPr>
          <a:xfrm>
            <a:off x="3102810" y="521816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XOR</a:t>
            </a:r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B29433C-F4F2-EF6D-CA3B-43DD3309AD3C}"/>
              </a:ext>
            </a:extLst>
          </p:cNvPr>
          <p:cNvSpPr txBox="1"/>
          <p:nvPr/>
        </p:nvSpPr>
        <p:spPr>
          <a:xfrm>
            <a:off x="3283729" y="5690991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err="1"/>
              <a:t>Distance</a:t>
            </a:r>
            <a:r>
              <a:rPr lang="de-DE" sz="1400"/>
              <a:t>: 4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FAF6E2D8-1642-7805-C2DF-B2F08D7FB7AE}"/>
              </a:ext>
            </a:extLst>
          </p:cNvPr>
          <p:cNvCxnSpPr>
            <a:cxnSpLocks/>
          </p:cNvCxnSpPr>
          <p:nvPr/>
        </p:nvCxnSpPr>
        <p:spPr>
          <a:xfrm>
            <a:off x="1608289" y="4855912"/>
            <a:ext cx="3815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8A16A1-06C2-89C1-324A-BD0535266F79}"/>
              </a:ext>
            </a:extLst>
          </p:cNvPr>
          <p:cNvCxnSpPr>
            <a:cxnSpLocks/>
          </p:cNvCxnSpPr>
          <p:nvPr/>
        </p:nvCxnSpPr>
        <p:spPr>
          <a:xfrm flipV="1">
            <a:off x="1608289" y="4653136"/>
            <a:ext cx="0" cy="202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8DFA708F-F054-8824-441C-F982FE23FE46}"/>
              </a:ext>
            </a:extLst>
          </p:cNvPr>
          <p:cNvCxnSpPr/>
          <p:nvPr/>
        </p:nvCxnSpPr>
        <p:spPr>
          <a:xfrm flipV="1">
            <a:off x="5424073" y="4567880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E74823AE-D8AA-C5C7-9C05-9B8A0F9B591F}"/>
              </a:ext>
            </a:extLst>
          </p:cNvPr>
          <p:cNvCxnSpPr/>
          <p:nvPr/>
        </p:nvCxnSpPr>
        <p:spPr>
          <a:xfrm>
            <a:off x="3635896" y="4855912"/>
            <a:ext cx="0" cy="16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97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Methodology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DBA010-2B42-855B-02A3-DB92C89B2C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err="1"/>
              <a:t>Kademlia</a:t>
            </a:r>
            <a:r>
              <a:rPr lang="en-US"/>
              <a:t>: A Peer-to-Peer Information System Based on the XOR Metric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02BA15-C36B-75FB-E93E-ABA8F02F1A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584" y="1556792"/>
            <a:ext cx="4824536" cy="432048"/>
          </a:xfrm>
        </p:spPr>
        <p:txBody>
          <a:bodyPr/>
          <a:lstStyle/>
          <a:p>
            <a:pPr>
              <a:buNone/>
            </a:pPr>
            <a:r>
              <a:rPr lang="de-DE" err="1">
                <a:solidFill>
                  <a:srgbClr val="C00418"/>
                </a:solidFill>
              </a:rPr>
              <a:t>Retrieving</a:t>
            </a:r>
            <a:r>
              <a:rPr lang="de-DE">
                <a:solidFill>
                  <a:srgbClr val="C00418"/>
                </a:solidFill>
              </a:rPr>
              <a:t> </a:t>
            </a:r>
            <a:r>
              <a:rPr lang="de-DE" err="1">
                <a:solidFill>
                  <a:srgbClr val="C00418"/>
                </a:solidFill>
              </a:rPr>
              <a:t>the</a:t>
            </a:r>
            <a:r>
              <a:rPr lang="de-DE">
                <a:solidFill>
                  <a:srgbClr val="C00418"/>
                </a:solidFill>
              </a:rPr>
              <a:t> </a:t>
            </a:r>
            <a:r>
              <a:rPr lang="de-DE" err="1">
                <a:solidFill>
                  <a:srgbClr val="C00418"/>
                </a:solidFill>
              </a:rPr>
              <a:t>current</a:t>
            </a:r>
            <a:r>
              <a:rPr lang="de-DE">
                <a:solidFill>
                  <a:srgbClr val="C00418"/>
                </a:solidFill>
              </a:rPr>
              <a:t> IP </a:t>
            </a:r>
            <a:r>
              <a:rPr lang="de-DE" err="1">
                <a:solidFill>
                  <a:srgbClr val="C00418"/>
                </a:solidFill>
              </a:rPr>
              <a:t>address</a:t>
            </a:r>
            <a:endParaRPr lang="de-DE">
              <a:solidFill>
                <a:srgbClr val="C00418"/>
              </a:solidFill>
            </a:endParaRPr>
          </a:p>
        </p:txBody>
      </p:sp>
      <p:pic>
        <p:nvPicPr>
          <p:cNvPr id="7" name="Grafik 6" descr="Ein Bild, das Diagramm, Zeichnung, Entwurf, Text enthält.&#10;&#10;Automatisch generierte Beschreibung">
            <a:extLst>
              <a:ext uri="{FF2B5EF4-FFF2-40B4-BE49-F238E27FC236}">
                <a16:creationId xmlns:a16="http://schemas.microsoft.com/office/drawing/2014/main" id="{22765A8C-AA2C-A4C7-46FF-BEDD7501A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595754"/>
            <a:ext cx="4392488" cy="32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6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Methodology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DBA010-2B42-855B-02A3-DB92C89B2C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err="1"/>
              <a:t>Holepunching</a:t>
            </a:r>
            <a:r>
              <a:rPr lang="de-DE"/>
              <a:t>/</a:t>
            </a:r>
            <a:r>
              <a:rPr lang="de-DE" err="1">
                <a:effectLst/>
                <a:latin typeface="Arial" panose="020B0604020202020204" pitchFamily="34" charset="0"/>
              </a:rPr>
              <a:t>DCUtR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02BA15-C36B-75FB-E93E-ABA8F02F1A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584" y="1556792"/>
            <a:ext cx="4824536" cy="432048"/>
          </a:xfrm>
        </p:spPr>
        <p:txBody>
          <a:bodyPr/>
          <a:lstStyle/>
          <a:p>
            <a:r>
              <a:rPr lang="de-DE">
                <a:solidFill>
                  <a:srgbClr val="C00418"/>
                </a:solidFill>
              </a:rPr>
              <a:t>NAT </a:t>
            </a:r>
            <a:r>
              <a:rPr lang="de-DE" err="1">
                <a:solidFill>
                  <a:srgbClr val="C00418"/>
                </a:solidFill>
              </a:rPr>
              <a:t>traversal</a:t>
            </a:r>
            <a:endParaRPr lang="de-DE">
              <a:solidFill>
                <a:srgbClr val="C00418"/>
              </a:solidFill>
            </a:endParaRPr>
          </a:p>
        </p:txBody>
      </p:sp>
      <p:pic>
        <p:nvPicPr>
          <p:cNvPr id="7" name="Grafik 6" descr="Ein Bild, das Diagramm, Text, Reihe, Plan enthält.&#10;&#10;Automatisch generierte Beschreibung">
            <a:extLst>
              <a:ext uri="{FF2B5EF4-FFF2-40B4-BE49-F238E27FC236}">
                <a16:creationId xmlns:a16="http://schemas.microsoft.com/office/drawing/2014/main" id="{80556505-F0E1-4958-2067-04DDB5DF5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2" y="1988840"/>
            <a:ext cx="4457929" cy="32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5C40-0136-A9BC-AA3F-CE7544E5D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LibP2P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EFFA1-5DAC-82E3-4024-BA2E3BB4C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337D9-80C3-A037-2F21-702843330BF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>
              <a:buNone/>
            </a:pPr>
            <a:r>
              <a:rPr lang="en-GB" b="1"/>
              <a:t>A modular network stack</a:t>
            </a:r>
          </a:p>
          <a:p>
            <a:endParaRPr lang="en-AT"/>
          </a:p>
        </p:txBody>
      </p:sp>
      <p:pic>
        <p:nvPicPr>
          <p:cNvPr id="9" name="Grafik 39" descr="Ein Bild, das Farbigkeit, Quadrat, Würfel, Design enthält.&#10;&#10;Automatisch generierte Beschreibung">
            <a:extLst>
              <a:ext uri="{FF2B5EF4-FFF2-40B4-BE49-F238E27FC236}">
                <a16:creationId xmlns:a16="http://schemas.microsoft.com/office/drawing/2014/main" id="{2F760EB4-E25E-BD3E-E242-E027015AF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054" y="380354"/>
            <a:ext cx="1905000" cy="190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B84BC5-F77B-6A36-A9C0-5DC4F231EDB0}"/>
              </a:ext>
            </a:extLst>
          </p:cNvPr>
          <p:cNvSpPr txBox="1"/>
          <p:nvPr/>
        </p:nvSpPr>
        <p:spPr>
          <a:xfrm>
            <a:off x="857817" y="2643394"/>
            <a:ext cx="6588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/>
              <a:t>Discovering and connecting with other peers is a key challenge in P2P networking. In the past, each P2P application had to develop its own solution for this problem, leading to a lack of reusable, well-documented P2P protocols.</a:t>
            </a:r>
            <a:endParaRPr lang="en-AT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73829-1E02-1A72-CD4E-74A30F16ECA6}"/>
              </a:ext>
            </a:extLst>
          </p:cNvPr>
          <p:cNvSpPr txBox="1"/>
          <p:nvPr/>
        </p:nvSpPr>
        <p:spPr>
          <a:xfrm>
            <a:off x="6012160" y="515719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- LibP2P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B3E48-107E-ADE2-1620-C38AF207F35D}"/>
              </a:ext>
            </a:extLst>
          </p:cNvPr>
          <p:cNvSpPr txBox="1"/>
          <p:nvPr/>
        </p:nvSpPr>
        <p:spPr>
          <a:xfrm>
            <a:off x="611560" y="2492896"/>
            <a:ext cx="4772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/>
              <a:t>“</a:t>
            </a:r>
            <a:endParaRPr lang="en-AT" sz="4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5A21BA-76AE-BA06-B033-6CE508D737F5}"/>
              </a:ext>
            </a:extLst>
          </p:cNvPr>
          <p:cNvSpPr txBox="1"/>
          <p:nvPr/>
        </p:nvSpPr>
        <p:spPr>
          <a:xfrm>
            <a:off x="6732240" y="4024998"/>
            <a:ext cx="4772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/>
              <a:t>”</a:t>
            </a:r>
            <a:endParaRPr lang="en-AT" sz="4000"/>
          </a:p>
        </p:txBody>
      </p:sp>
    </p:spTree>
    <p:extLst>
      <p:ext uri="{BB962C8B-B14F-4D97-AF65-F5344CB8AC3E}">
        <p14:creationId xmlns:p14="http://schemas.microsoft.com/office/powerpoint/2010/main" val="144516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Scalability</a:t>
            </a:r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F43755-13E3-0A0E-912E-F609C4C829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6600" y="1819673"/>
            <a:ext cx="7543800" cy="3662536"/>
          </a:xfrm>
        </p:spPr>
        <p:txBody>
          <a:bodyPr/>
          <a:lstStyle/>
          <a:p>
            <a:r>
              <a:rPr lang="en-AT" sz="1800" dirty="0"/>
              <a:t>Max Hops: O(log(n))</a:t>
            </a:r>
          </a:p>
          <a:p>
            <a:endParaRPr lang="en-AT" sz="1800" dirty="0"/>
          </a:p>
          <a:p>
            <a:r>
              <a:rPr lang="en-AT" sz="1800" dirty="0"/>
              <a:t>Network with 10</a:t>
            </a:r>
            <a:r>
              <a:rPr lang="en-AT" sz="1800" baseline="30000" dirty="0"/>
              <a:t>3 </a:t>
            </a:r>
            <a:r>
              <a:rPr lang="en-AT" sz="1800" dirty="0"/>
              <a:t>Users = max 3 Hops</a:t>
            </a:r>
          </a:p>
          <a:p>
            <a:endParaRPr lang="en-AT" sz="1800" dirty="0"/>
          </a:p>
          <a:p>
            <a:r>
              <a:rPr lang="en-AT" sz="1800" dirty="0"/>
              <a:t>Network with 10</a:t>
            </a:r>
            <a:r>
              <a:rPr lang="en-AT" sz="1800" baseline="30000" dirty="0"/>
              <a:t>6 </a:t>
            </a:r>
            <a:r>
              <a:rPr lang="en-AT" sz="1800" dirty="0"/>
              <a:t>Users = max 6 Hops</a:t>
            </a:r>
          </a:p>
          <a:p>
            <a:endParaRPr lang="en-AT" dirty="0"/>
          </a:p>
          <a:p>
            <a:endParaRPr lang="en-AT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01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F43755-13E3-0A0E-912E-F609C4C829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6600" y="1819673"/>
            <a:ext cx="7543800" cy="3662536"/>
          </a:xfrm>
        </p:spPr>
        <p:txBody>
          <a:bodyPr/>
          <a:lstStyle/>
          <a:p>
            <a:endParaRPr lang="en-AT"/>
          </a:p>
          <a:p>
            <a:endParaRPr lang="en-AT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5" name="Screen Recording 2024-03-03 at 22.41.31">
            <a:hlinkClick r:id="" action="ppaction://media"/>
            <a:extLst>
              <a:ext uri="{FF2B5EF4-FFF2-40B4-BE49-F238E27FC236}">
                <a16:creationId xmlns:a16="http://schemas.microsoft.com/office/drawing/2014/main" id="{EBBF7529-064E-CA90-06EA-CB0DB06F18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30.516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7723" y="185057"/>
            <a:ext cx="6012277" cy="593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4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Conclusion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63778F-8BF7-FD90-33CB-0D517A5403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/>
              <a:t>Using</a:t>
            </a:r>
            <a:r>
              <a:rPr lang="de-DE"/>
              <a:t> Distributed Hash </a:t>
            </a:r>
            <a:r>
              <a:rPr lang="de-DE" err="1"/>
              <a:t>Tables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retrieve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IP </a:t>
            </a:r>
            <a:r>
              <a:rPr lang="de-DE" err="1"/>
              <a:t>address</a:t>
            </a:r>
            <a:r>
              <a:rPr lang="de-DE"/>
              <a:t> </a:t>
            </a:r>
            <a:r>
              <a:rPr lang="de-DE" err="1"/>
              <a:t>works</a:t>
            </a:r>
            <a:endParaRPr lang="de-DE"/>
          </a:p>
          <a:p>
            <a:endParaRPr lang="de-DE"/>
          </a:p>
          <a:p>
            <a:r>
              <a:rPr lang="de-DE"/>
              <a:t>NAT &amp; Firewall </a:t>
            </a:r>
            <a:r>
              <a:rPr lang="de-DE" err="1"/>
              <a:t>Traversal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big</a:t>
            </a:r>
            <a:r>
              <a:rPr lang="de-DE"/>
              <a:t> </a:t>
            </a:r>
            <a:r>
              <a:rPr lang="de-DE" err="1"/>
              <a:t>challenges</a:t>
            </a:r>
            <a:endParaRPr lang="de-DE"/>
          </a:p>
          <a:p>
            <a:endParaRPr lang="de-DE"/>
          </a:p>
          <a:p>
            <a:r>
              <a:rPr lang="de-DE" err="1"/>
              <a:t>Entering</a:t>
            </a:r>
            <a:r>
              <a:rPr lang="de-DE"/>
              <a:t> a Network </a:t>
            </a:r>
            <a:r>
              <a:rPr lang="de-DE" err="1"/>
              <a:t>depends</a:t>
            </a:r>
            <a:r>
              <a:rPr lang="de-DE"/>
              <a:t>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Application</a:t>
            </a:r>
            <a:endParaRPr lang="de-DE"/>
          </a:p>
          <a:p>
            <a:endParaRPr lang="de-DE"/>
          </a:p>
          <a:p>
            <a:r>
              <a:rPr lang="de-DE"/>
              <a:t>DHTs </a:t>
            </a:r>
            <a:r>
              <a:rPr lang="de-DE" err="1"/>
              <a:t>scale</a:t>
            </a:r>
            <a:r>
              <a:rPr lang="de-DE"/>
              <a:t> </a:t>
            </a:r>
            <a:r>
              <a:rPr lang="de-DE" err="1"/>
              <a:t>well</a:t>
            </a:r>
            <a:r>
              <a:rPr lang="de-DE"/>
              <a:t> </a:t>
            </a:r>
            <a:r>
              <a:rPr lang="de-DE" err="1"/>
              <a:t>even</a:t>
            </a:r>
            <a:r>
              <a:rPr lang="de-DE"/>
              <a:t> in a large Network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8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Distributed </a:t>
            </a:r>
            <a:r>
              <a:rPr lang="de-AT" err="1"/>
              <a:t>ChatSDK</a:t>
            </a:r>
            <a:r>
              <a:rPr lang="de-AT"/>
              <a:t> </a:t>
            </a:r>
            <a:r>
              <a:rPr lang="de-AT" err="1"/>
              <a:t>for</a:t>
            </a:r>
            <a:r>
              <a:rPr lang="de-AT"/>
              <a:t> iOS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AT"/>
              <a:t>Benedikt Kaiser  4. März 2024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AT"/>
              <a:t>Mobile Computing Master</a:t>
            </a:r>
          </a:p>
        </p:txBody>
      </p:sp>
    </p:spTree>
    <p:extLst>
      <p:ext uri="{BB962C8B-B14F-4D97-AF65-F5344CB8AC3E}">
        <p14:creationId xmlns:p14="http://schemas.microsoft.com/office/powerpoint/2010/main" val="120811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Introduction</a:t>
            </a:r>
            <a:endParaRPr lang="de-DE"/>
          </a:p>
        </p:txBody>
      </p:sp>
      <p:pic>
        <p:nvPicPr>
          <p:cNvPr id="4" name="MasterthesisProjectVideo.mp4">
            <a:hlinkClick r:id="" action="ppaction://media"/>
            <a:extLst>
              <a:ext uri="{FF2B5EF4-FFF2-40B4-BE49-F238E27FC236}">
                <a16:creationId xmlns:a16="http://schemas.microsoft.com/office/drawing/2014/main" id="{2B1772B0-8999-2FE3-8DEE-5CD2D3154569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292"/>
          <a:stretch/>
        </p:blipFill>
        <p:spPr>
          <a:xfrm>
            <a:off x="1354138" y="2362200"/>
            <a:ext cx="6510337" cy="3505200"/>
          </a:xfr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F4734F-6F55-1433-BB82-868FE5C313E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 dirty="0">
                <a:solidFill>
                  <a:srgbClr val="C00418"/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12056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Introduction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8D1036A-FCF1-637F-3D91-64141A0733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possible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create</a:t>
            </a:r>
            <a:r>
              <a:rPr lang="de-DE"/>
              <a:t> a </a:t>
            </a:r>
            <a:r>
              <a:rPr lang="de-DE" err="1"/>
              <a:t>ChatSDK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completly</a:t>
            </a:r>
            <a:r>
              <a:rPr lang="de-DE"/>
              <a:t> </a:t>
            </a:r>
            <a:r>
              <a:rPr lang="de-DE" err="1"/>
              <a:t>serverless</a:t>
            </a:r>
            <a:r>
              <a:rPr lang="de-DE"/>
              <a:t>?</a:t>
            </a:r>
          </a:p>
          <a:p>
            <a:endParaRPr lang="de-DE"/>
          </a:p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well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work</a:t>
            </a:r>
            <a:r>
              <a:rPr lang="de-DE"/>
              <a:t> and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scaled</a:t>
            </a:r>
            <a:r>
              <a:rPr lang="de-DE"/>
              <a:t>?</a:t>
            </a:r>
          </a:p>
          <a:p>
            <a:endParaRPr lang="de-DE"/>
          </a:p>
          <a:p>
            <a:r>
              <a:rPr lang="de-DE" err="1"/>
              <a:t>What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limitations</a:t>
            </a:r>
            <a:r>
              <a:rPr lang="de-DE"/>
              <a:t>?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F4734F-6F55-1433-BB82-868FE5C313E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de-DE">
                <a:solidFill>
                  <a:srgbClr val="C00418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81025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Introduction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428862E-10C3-46A4-65E8-3F44C6E5EB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584" y="1556792"/>
            <a:ext cx="5112568" cy="432048"/>
          </a:xfrm>
        </p:spPr>
        <p:txBody>
          <a:bodyPr/>
          <a:lstStyle/>
          <a:p>
            <a:pPr>
              <a:buNone/>
            </a:pPr>
            <a:r>
              <a:rPr lang="de-DE" err="1">
                <a:solidFill>
                  <a:srgbClr val="BE1313"/>
                </a:solidFill>
              </a:rPr>
              <a:t>Conventional</a:t>
            </a:r>
            <a:r>
              <a:rPr lang="de-DE">
                <a:solidFill>
                  <a:srgbClr val="BE1313"/>
                </a:solidFill>
              </a:rPr>
              <a:t> Chat </a:t>
            </a:r>
            <a:r>
              <a:rPr lang="de-DE" err="1">
                <a:solidFill>
                  <a:srgbClr val="BE1313"/>
                </a:solidFill>
              </a:rPr>
              <a:t>architecture</a:t>
            </a:r>
            <a:endParaRPr lang="de-DE">
              <a:solidFill>
                <a:srgbClr val="BE1313"/>
              </a:solidFill>
            </a:endParaRPr>
          </a:p>
        </p:txBody>
      </p:sp>
      <p:pic>
        <p:nvPicPr>
          <p:cNvPr id="13" name="Inhaltsplatzhalter 11" descr="Ein Bild, das Diagramm, Text, Screenshot, Reihe enthält.&#10;&#10;Automatisch generierte Beschreibung">
            <a:extLst>
              <a:ext uri="{FF2B5EF4-FFF2-40B4-BE49-F238E27FC236}">
                <a16:creationId xmlns:a16="http://schemas.microsoft.com/office/drawing/2014/main" id="{BFB687B7-C471-104F-ACB3-A58EFE297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282032"/>
            <a:ext cx="4729361" cy="3014290"/>
          </a:xfrm>
          <a:prstGeom prst="rect">
            <a:avLst/>
          </a:prstGeom>
        </p:spPr>
      </p:pic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A1180719-9240-1227-DD39-60BA47BC22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6592" y="2317838"/>
            <a:ext cx="4419972" cy="3271676"/>
          </a:xfrm>
        </p:spPr>
        <p:txBody>
          <a:bodyPr/>
          <a:lstStyle/>
          <a:p>
            <a:pPr marL="0" indent="0">
              <a:buNone/>
            </a:pPr>
            <a:r>
              <a:rPr lang="de-DE"/>
              <a:t>Advantages:</a:t>
            </a:r>
          </a:p>
          <a:p>
            <a:r>
              <a:rPr lang="de-DE"/>
              <a:t>Easy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govern</a:t>
            </a:r>
            <a:endParaRPr lang="de-DE"/>
          </a:p>
          <a:p>
            <a:r>
              <a:rPr lang="de-DE" err="1"/>
              <a:t>Creating</a:t>
            </a:r>
            <a:r>
              <a:rPr lang="de-DE"/>
              <a:t> Backups </a:t>
            </a:r>
            <a:r>
              <a:rPr lang="de-DE" err="1"/>
              <a:t>is</a:t>
            </a:r>
            <a:r>
              <a:rPr lang="de-DE"/>
              <a:t> easy</a:t>
            </a:r>
          </a:p>
          <a:p>
            <a:r>
              <a:rPr lang="de-DE"/>
              <a:t>Easy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scale</a:t>
            </a:r>
            <a:endParaRPr lang="de-DE"/>
          </a:p>
          <a:p>
            <a:r>
              <a:rPr lang="de-DE"/>
              <a:t>Easy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share</a:t>
            </a:r>
            <a:r>
              <a:rPr lang="de-DE"/>
              <a:t> </a:t>
            </a:r>
            <a:r>
              <a:rPr lang="de-DE" err="1"/>
              <a:t>resources</a:t>
            </a:r>
            <a:endParaRPr lang="de-DE"/>
          </a:p>
          <a:p>
            <a:r>
              <a:rPr lang="de-DE" err="1"/>
              <a:t>Simplified</a:t>
            </a:r>
            <a:r>
              <a:rPr lang="de-DE"/>
              <a:t> Updates</a:t>
            </a:r>
          </a:p>
          <a:p>
            <a:endParaRPr lang="de-DE"/>
          </a:p>
          <a:p>
            <a:pPr marL="0" indent="0">
              <a:buNone/>
            </a:pPr>
            <a:r>
              <a:rPr lang="de-DE" err="1"/>
              <a:t>Disadvantages</a:t>
            </a:r>
            <a:r>
              <a:rPr lang="de-DE"/>
              <a:t>:</a:t>
            </a:r>
          </a:p>
          <a:p>
            <a:r>
              <a:rPr lang="de-DE"/>
              <a:t>Single Point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Failure</a:t>
            </a:r>
            <a:endParaRPr lang="de-DE"/>
          </a:p>
          <a:p>
            <a:r>
              <a:rPr lang="de-DE" err="1"/>
              <a:t>Cost</a:t>
            </a:r>
            <a:endParaRPr lang="de-DE"/>
          </a:p>
          <a:p>
            <a:r>
              <a:rPr lang="de-DE"/>
              <a:t>Privacy</a:t>
            </a:r>
          </a:p>
          <a:p>
            <a:r>
              <a:rPr lang="de-DE"/>
              <a:t>Maintenance </a:t>
            </a:r>
            <a:r>
              <a:rPr lang="de-DE" err="1"/>
              <a:t>Complexity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0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Introduction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428862E-10C3-46A4-65E8-3F44C6E5EB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584" y="1556792"/>
            <a:ext cx="5112568" cy="432048"/>
          </a:xfrm>
        </p:spPr>
        <p:txBody>
          <a:bodyPr/>
          <a:lstStyle/>
          <a:p>
            <a:pPr>
              <a:buNone/>
            </a:pPr>
            <a:r>
              <a:rPr lang="de-DE" err="1">
                <a:solidFill>
                  <a:srgbClr val="C00418"/>
                </a:solidFill>
              </a:rPr>
              <a:t>Serverless</a:t>
            </a:r>
            <a:r>
              <a:rPr lang="de-DE">
                <a:solidFill>
                  <a:srgbClr val="C00418"/>
                </a:solidFill>
              </a:rPr>
              <a:t> Chat  </a:t>
            </a:r>
            <a:r>
              <a:rPr lang="de-DE" err="1">
                <a:solidFill>
                  <a:srgbClr val="C00418"/>
                </a:solidFill>
              </a:rPr>
              <a:t>architecture</a:t>
            </a:r>
            <a:endParaRPr lang="de-DE">
              <a:solidFill>
                <a:srgbClr val="C00418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3C00672-0D5F-AE99-E1A7-B0B95DB5D5D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315818"/>
            <a:ext cx="3756414" cy="3271837"/>
          </a:xfrm>
        </p:spPr>
      </p:pic>
      <p:sp>
        <p:nvSpPr>
          <p:cNvPr id="7" name="Inhaltsplatzhalter 14">
            <a:extLst>
              <a:ext uri="{FF2B5EF4-FFF2-40B4-BE49-F238E27FC236}">
                <a16:creationId xmlns:a16="http://schemas.microsoft.com/office/drawing/2014/main" id="{48B48D5F-635C-9B99-622B-43FE35845231}"/>
              </a:ext>
            </a:extLst>
          </p:cNvPr>
          <p:cNvSpPr txBox="1">
            <a:spLocks/>
          </p:cNvSpPr>
          <p:nvPr/>
        </p:nvSpPr>
        <p:spPr>
          <a:xfrm>
            <a:off x="827584" y="2501832"/>
            <a:ext cx="4419972" cy="3271676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-"/>
              <a:tabLst/>
              <a:defRPr lang="de-AT" sz="1600" b="0" kern="1200" baseline="0" noProof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47700" marR="0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tabLst/>
              <a:defRPr lang="de-DE" sz="16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marR="0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tabLst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81100" marR="0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tabLst/>
              <a:defRPr lang="de-AT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de-DE"/>
              <a:t>Advantages:</a:t>
            </a:r>
          </a:p>
          <a:p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single</a:t>
            </a:r>
            <a:r>
              <a:rPr lang="de-DE"/>
              <a:t> Point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failure</a:t>
            </a:r>
            <a:endParaRPr lang="de-DE"/>
          </a:p>
          <a:p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done</a:t>
            </a:r>
            <a:r>
              <a:rPr lang="de-DE"/>
              <a:t> </a:t>
            </a:r>
            <a:r>
              <a:rPr lang="de-DE" err="1"/>
              <a:t>right</a:t>
            </a:r>
            <a:r>
              <a:rPr lang="de-DE"/>
              <a:t>, </a:t>
            </a:r>
            <a:r>
              <a:rPr lang="de-DE" err="1"/>
              <a:t>good</a:t>
            </a:r>
            <a:r>
              <a:rPr lang="de-DE"/>
              <a:t> </a:t>
            </a:r>
            <a:r>
              <a:rPr lang="de-DE" err="1"/>
              <a:t>scalability</a:t>
            </a:r>
            <a:endParaRPr lang="de-DE"/>
          </a:p>
          <a:p>
            <a:r>
              <a:rPr lang="de-DE" err="1"/>
              <a:t>Good</a:t>
            </a:r>
            <a:r>
              <a:rPr lang="de-DE"/>
              <a:t> Privacy</a:t>
            </a:r>
          </a:p>
          <a:p>
            <a:r>
              <a:rPr lang="de-DE"/>
              <a:t>Offline </a:t>
            </a:r>
            <a:r>
              <a:rPr lang="de-DE" err="1"/>
              <a:t>Functionality</a:t>
            </a:r>
            <a:endParaRPr lang="de-DE"/>
          </a:p>
          <a:p>
            <a:r>
              <a:rPr lang="de-DE" err="1"/>
              <a:t>Resource</a:t>
            </a:r>
            <a:r>
              <a:rPr lang="de-DE"/>
              <a:t> Efficiency</a:t>
            </a:r>
          </a:p>
          <a:p>
            <a:endParaRPr lang="de-DE"/>
          </a:p>
          <a:p>
            <a:pPr marL="0" indent="0">
              <a:buFont typeface="Symbol" pitchFamily="18" charset="2"/>
              <a:buNone/>
            </a:pPr>
            <a:r>
              <a:rPr lang="de-DE" err="1"/>
              <a:t>Disadvantages</a:t>
            </a:r>
            <a:r>
              <a:rPr lang="de-DE"/>
              <a:t>:</a:t>
            </a:r>
          </a:p>
          <a:p>
            <a:r>
              <a:rPr lang="de-DE"/>
              <a:t>Initial Connection Challenges</a:t>
            </a:r>
          </a:p>
          <a:p>
            <a:r>
              <a:rPr lang="de-DE"/>
              <a:t>Consistency </a:t>
            </a:r>
            <a:r>
              <a:rPr lang="de-DE" err="1"/>
              <a:t>issues</a:t>
            </a:r>
            <a:endParaRPr lang="de-DE"/>
          </a:p>
          <a:p>
            <a:r>
              <a:rPr lang="de-DE"/>
              <a:t>Limited Control</a:t>
            </a:r>
          </a:p>
          <a:p>
            <a:r>
              <a:rPr lang="de-DE"/>
              <a:t>Maintenance </a:t>
            </a:r>
            <a:r>
              <a:rPr lang="de-DE" err="1"/>
              <a:t>Complexity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22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Introduction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428862E-10C3-46A4-65E8-3F44C6E5EB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584" y="1556792"/>
            <a:ext cx="5112568" cy="432048"/>
          </a:xfrm>
        </p:spPr>
        <p:txBody>
          <a:bodyPr/>
          <a:lstStyle/>
          <a:p>
            <a:pPr>
              <a:buNone/>
            </a:pPr>
            <a:r>
              <a:rPr lang="de-DE">
                <a:solidFill>
                  <a:srgbClr val="C00418"/>
                </a:solidFill>
              </a:rPr>
              <a:t>Problems </a:t>
            </a:r>
            <a:r>
              <a:rPr lang="de-DE" err="1">
                <a:solidFill>
                  <a:srgbClr val="C00418"/>
                </a:solidFill>
              </a:rPr>
              <a:t>with</a:t>
            </a:r>
            <a:r>
              <a:rPr lang="de-DE">
                <a:solidFill>
                  <a:srgbClr val="C00418"/>
                </a:solidFill>
              </a:rPr>
              <a:t> Peer </a:t>
            </a:r>
            <a:r>
              <a:rPr lang="de-DE" err="1">
                <a:solidFill>
                  <a:srgbClr val="C00418"/>
                </a:solidFill>
              </a:rPr>
              <a:t>to</a:t>
            </a:r>
            <a:r>
              <a:rPr lang="de-DE">
                <a:solidFill>
                  <a:srgbClr val="C00418"/>
                </a:solidFill>
              </a:rPr>
              <a:t> Peer (P2P)</a:t>
            </a:r>
          </a:p>
        </p:txBody>
      </p:sp>
      <p:sp>
        <p:nvSpPr>
          <p:cNvPr id="7" name="Inhaltsplatzhalter 14">
            <a:extLst>
              <a:ext uri="{FF2B5EF4-FFF2-40B4-BE49-F238E27FC236}">
                <a16:creationId xmlns:a16="http://schemas.microsoft.com/office/drawing/2014/main" id="{48B48D5F-635C-9B99-622B-43FE35845231}"/>
              </a:ext>
            </a:extLst>
          </p:cNvPr>
          <p:cNvSpPr txBox="1">
            <a:spLocks/>
          </p:cNvSpPr>
          <p:nvPr/>
        </p:nvSpPr>
        <p:spPr>
          <a:xfrm>
            <a:off x="267776" y="2302989"/>
            <a:ext cx="4419972" cy="3271676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Tx/>
              <a:buFont typeface="Symbol" pitchFamily="18" charset="2"/>
              <a:buChar char="-"/>
              <a:tabLst/>
              <a:defRPr lang="de-AT" sz="1600" b="0" kern="1200" baseline="0" noProof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47700" marR="0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20000"/>
              <a:buFont typeface="Symbol" charset="2"/>
              <a:buChar char="-"/>
              <a:tabLst/>
              <a:defRPr lang="de-DE" sz="16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marR="0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80000"/>
              <a:buFont typeface="Lucida Grande"/>
              <a:buChar char="❯"/>
              <a:tabLst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81100" marR="0" indent="-28575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100000"/>
              <a:buFont typeface="Symbol" charset="2"/>
              <a:buChar char="-"/>
              <a:tabLst/>
              <a:defRPr lang="de-AT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881063" indent="-3175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SzPct val="70000"/>
              <a:buFont typeface="Lucida Grande"/>
              <a:buChar char="❯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615EE9D-5A6D-5252-3B2A-6F1C3B27BA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err="1"/>
              <a:t>Retrieve</a:t>
            </a:r>
            <a:r>
              <a:rPr lang="de-DE"/>
              <a:t> an initial non </a:t>
            </a:r>
            <a:r>
              <a:rPr lang="de-DE" err="1"/>
              <a:t>static</a:t>
            </a:r>
            <a:r>
              <a:rPr lang="de-DE"/>
              <a:t> IP </a:t>
            </a:r>
            <a:r>
              <a:rPr lang="de-DE" err="1"/>
              <a:t>address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join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network</a:t>
            </a:r>
          </a:p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endParaRPr lang="de-DE"/>
          </a:p>
          <a:p>
            <a:r>
              <a:rPr lang="de-DE" err="1"/>
              <a:t>Retrieve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current</a:t>
            </a:r>
            <a:r>
              <a:rPr lang="de-DE"/>
              <a:t> IP </a:t>
            </a:r>
            <a:r>
              <a:rPr lang="de-DE" err="1"/>
              <a:t>address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Network </a:t>
            </a:r>
            <a:r>
              <a:rPr lang="de-DE" err="1"/>
              <a:t>address</a:t>
            </a:r>
            <a:r>
              <a:rPr lang="de-DE"/>
              <a:t> </a:t>
            </a:r>
            <a:r>
              <a:rPr lang="de-DE" err="1"/>
              <a:t>translation</a:t>
            </a:r>
            <a:r>
              <a:rPr lang="de-DE"/>
              <a:t> (NAT) and Firewall </a:t>
            </a:r>
            <a:r>
              <a:rPr lang="de-DE" err="1"/>
              <a:t>traversal</a:t>
            </a:r>
            <a:endParaRPr lang="de-DE"/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B6CB749-F5B6-D498-4C2B-DC0E68FE0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579" y="1821380"/>
            <a:ext cx="1645568" cy="1433290"/>
          </a:xfrm>
          <a:prstGeom prst="rect">
            <a:avLst/>
          </a:prstGeom>
        </p:spPr>
      </p:pic>
      <p:pic>
        <p:nvPicPr>
          <p:cNvPr id="18" name="Grafik 1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719AEB6-7E50-0EF5-5B46-5D9469FDD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80" y="4195934"/>
            <a:ext cx="1141951" cy="11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Methodology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DBA010-2B42-855B-02A3-DB92C89B2C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/>
              <a:t>Central Server</a:t>
            </a:r>
          </a:p>
          <a:p>
            <a:endParaRPr lang="de-DE"/>
          </a:p>
          <a:p>
            <a:r>
              <a:rPr lang="de-DE"/>
              <a:t>Bootstrap Nodes</a:t>
            </a:r>
          </a:p>
          <a:p>
            <a:endParaRPr lang="de-DE"/>
          </a:p>
          <a:p>
            <a:r>
              <a:rPr lang="de-DE" err="1"/>
              <a:t>Local</a:t>
            </a:r>
            <a:r>
              <a:rPr lang="de-DE"/>
              <a:t> Network Discovery (like </a:t>
            </a:r>
            <a:r>
              <a:rPr lang="de-DE" err="1"/>
              <a:t>mDNS</a:t>
            </a:r>
            <a:r>
              <a:rPr lang="de-DE"/>
              <a:t>)</a:t>
            </a:r>
          </a:p>
          <a:p>
            <a:endParaRPr lang="de-DE"/>
          </a:p>
          <a:p>
            <a:r>
              <a:rPr lang="de-DE"/>
              <a:t>Internet Protocol </a:t>
            </a:r>
            <a:r>
              <a:rPr lang="de-DE" err="1"/>
              <a:t>over</a:t>
            </a:r>
            <a:r>
              <a:rPr lang="de-DE"/>
              <a:t> </a:t>
            </a:r>
            <a:r>
              <a:rPr lang="de-DE" err="1"/>
              <a:t>Avian</a:t>
            </a:r>
            <a:r>
              <a:rPr lang="de-DE"/>
              <a:t> Carriers</a:t>
            </a:r>
          </a:p>
          <a:p>
            <a:endParaRPr lang="de-DE"/>
          </a:p>
          <a:p>
            <a:r>
              <a:rPr lang="de-DE"/>
              <a:t>Interface (</a:t>
            </a:r>
            <a:r>
              <a:rPr lang="de-DE" err="1"/>
              <a:t>Procotol</a:t>
            </a:r>
            <a:r>
              <a:rPr lang="de-DE"/>
              <a:t>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02BA15-C36B-75FB-E93E-ABA8F02F1A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>
              <a:buNone/>
            </a:pPr>
            <a:r>
              <a:rPr lang="de-DE" err="1">
                <a:solidFill>
                  <a:srgbClr val="C00418"/>
                </a:solidFill>
              </a:rPr>
              <a:t>Joining</a:t>
            </a:r>
            <a:r>
              <a:rPr lang="de-DE">
                <a:solidFill>
                  <a:srgbClr val="C00418"/>
                </a:solidFill>
              </a:rPr>
              <a:t> </a:t>
            </a:r>
            <a:r>
              <a:rPr lang="de-DE" err="1">
                <a:solidFill>
                  <a:srgbClr val="C00418"/>
                </a:solidFill>
              </a:rPr>
              <a:t>the</a:t>
            </a:r>
            <a:r>
              <a:rPr lang="de-DE">
                <a:solidFill>
                  <a:srgbClr val="C00418"/>
                </a:solidFill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1806995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Methodology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DBA010-2B42-855B-02A3-DB92C89B2C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/>
              <a:t>Distributed Hash </a:t>
            </a:r>
            <a:r>
              <a:rPr lang="de-DE" err="1"/>
              <a:t>Tables</a:t>
            </a:r>
            <a:r>
              <a:rPr lang="de-DE"/>
              <a:t> (DHT)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en-US" err="1"/>
              <a:t>Kademlia</a:t>
            </a:r>
            <a:r>
              <a:rPr lang="en-US"/>
              <a:t>: A Peer-to-Peer Information System Based on the XOR Metric</a:t>
            </a:r>
            <a:endParaRPr lang="de-DE"/>
          </a:p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02BA15-C36B-75FB-E93E-ABA8F02F1A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584" y="1556792"/>
            <a:ext cx="4824536" cy="432048"/>
          </a:xfrm>
        </p:spPr>
        <p:txBody>
          <a:bodyPr/>
          <a:lstStyle/>
          <a:p>
            <a:pPr>
              <a:buNone/>
            </a:pPr>
            <a:r>
              <a:rPr lang="de-DE" err="1">
                <a:solidFill>
                  <a:srgbClr val="C00418"/>
                </a:solidFill>
              </a:rPr>
              <a:t>Retrieving</a:t>
            </a:r>
            <a:r>
              <a:rPr lang="de-DE">
                <a:solidFill>
                  <a:srgbClr val="C00418"/>
                </a:solidFill>
              </a:rPr>
              <a:t> </a:t>
            </a:r>
            <a:r>
              <a:rPr lang="de-DE" err="1">
                <a:solidFill>
                  <a:srgbClr val="C00418"/>
                </a:solidFill>
              </a:rPr>
              <a:t>the</a:t>
            </a:r>
            <a:r>
              <a:rPr lang="de-DE">
                <a:solidFill>
                  <a:srgbClr val="C00418"/>
                </a:solidFill>
              </a:rPr>
              <a:t> </a:t>
            </a:r>
            <a:r>
              <a:rPr lang="de-DE" err="1">
                <a:solidFill>
                  <a:srgbClr val="C00418"/>
                </a:solidFill>
              </a:rPr>
              <a:t>current</a:t>
            </a:r>
            <a:r>
              <a:rPr lang="de-DE">
                <a:solidFill>
                  <a:srgbClr val="C00418"/>
                </a:solidFill>
              </a:rPr>
              <a:t> IP </a:t>
            </a:r>
            <a:r>
              <a:rPr lang="de-DE" err="1">
                <a:solidFill>
                  <a:srgbClr val="C00418"/>
                </a:solidFill>
              </a:rPr>
              <a:t>address</a:t>
            </a:r>
            <a:endParaRPr lang="de-DE">
              <a:solidFill>
                <a:srgbClr val="C00418"/>
              </a:solidFill>
            </a:endParaRPr>
          </a:p>
        </p:txBody>
      </p:sp>
      <p:pic>
        <p:nvPicPr>
          <p:cNvPr id="7" name="Grafik 6" descr="Ein Bild, das Text, Screenshot, Blume, Farbigkeit enthält.&#10;&#10;Automatisch generierte Beschreibung">
            <a:extLst>
              <a:ext uri="{FF2B5EF4-FFF2-40B4-BE49-F238E27FC236}">
                <a16:creationId xmlns:a16="http://schemas.microsoft.com/office/drawing/2014/main" id="{33C4465E-E4F2-93A8-410D-F9A171325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39" y="2996130"/>
            <a:ext cx="6118076" cy="25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1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A790C1-C6DF-3181-1C08-37EB254A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Methodology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DBA010-2B42-855B-02A3-DB92C89B2C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err="1"/>
              <a:t>Kademlia</a:t>
            </a:r>
            <a:r>
              <a:rPr lang="en-US"/>
              <a:t>: A Peer-to-Peer Information System Based on the XOR Metric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5C45381-9881-D016-1669-4116A8D52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5A52B-CED3-2B45-BCB4-D0C43D96A75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02BA15-C36B-75FB-E93E-ABA8F02F1AE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7584" y="1556792"/>
            <a:ext cx="4824536" cy="432048"/>
          </a:xfrm>
        </p:spPr>
        <p:txBody>
          <a:bodyPr/>
          <a:lstStyle/>
          <a:p>
            <a:pPr>
              <a:buNone/>
            </a:pPr>
            <a:r>
              <a:rPr lang="de-DE" err="1">
                <a:solidFill>
                  <a:srgbClr val="C00418"/>
                </a:solidFill>
              </a:rPr>
              <a:t>Retrieving</a:t>
            </a:r>
            <a:r>
              <a:rPr lang="de-DE">
                <a:solidFill>
                  <a:srgbClr val="C00418"/>
                </a:solidFill>
              </a:rPr>
              <a:t> </a:t>
            </a:r>
            <a:r>
              <a:rPr lang="de-DE" err="1">
                <a:solidFill>
                  <a:srgbClr val="C00418"/>
                </a:solidFill>
              </a:rPr>
              <a:t>the</a:t>
            </a:r>
            <a:r>
              <a:rPr lang="de-DE">
                <a:solidFill>
                  <a:srgbClr val="C00418"/>
                </a:solidFill>
              </a:rPr>
              <a:t> </a:t>
            </a:r>
            <a:r>
              <a:rPr lang="de-DE" err="1">
                <a:solidFill>
                  <a:srgbClr val="C00418"/>
                </a:solidFill>
              </a:rPr>
              <a:t>current</a:t>
            </a:r>
            <a:r>
              <a:rPr lang="de-DE">
                <a:solidFill>
                  <a:srgbClr val="C00418"/>
                </a:solidFill>
              </a:rPr>
              <a:t> IP </a:t>
            </a:r>
            <a:r>
              <a:rPr lang="de-DE" err="1">
                <a:solidFill>
                  <a:srgbClr val="C00418"/>
                </a:solidFill>
              </a:rPr>
              <a:t>address</a:t>
            </a:r>
            <a:endParaRPr lang="de-DE">
              <a:solidFill>
                <a:srgbClr val="C00418"/>
              </a:solidFill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2EF0F29-EDA0-3F0E-BC69-64D23AE693C5}"/>
              </a:ext>
            </a:extLst>
          </p:cNvPr>
          <p:cNvCxnSpPr>
            <a:cxnSpLocks/>
          </p:cNvCxnSpPr>
          <p:nvPr/>
        </p:nvCxnSpPr>
        <p:spPr>
          <a:xfrm>
            <a:off x="833242" y="3987627"/>
            <a:ext cx="6535687" cy="46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4D1D969-03B2-2ABF-4A79-1BF522798DF5}"/>
              </a:ext>
            </a:extLst>
          </p:cNvPr>
          <p:cNvCxnSpPr>
            <a:cxnSpLocks/>
          </p:cNvCxnSpPr>
          <p:nvPr/>
        </p:nvCxnSpPr>
        <p:spPr>
          <a:xfrm>
            <a:off x="833242" y="3920716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06F1641-1F32-8014-88C9-AA24AE9DF1CC}"/>
              </a:ext>
            </a:extLst>
          </p:cNvPr>
          <p:cNvCxnSpPr>
            <a:cxnSpLocks/>
          </p:cNvCxnSpPr>
          <p:nvPr/>
        </p:nvCxnSpPr>
        <p:spPr>
          <a:xfrm>
            <a:off x="4540526" y="3942259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586284A-B338-69F6-558B-06A084010229}"/>
              </a:ext>
            </a:extLst>
          </p:cNvPr>
          <p:cNvCxnSpPr>
            <a:cxnSpLocks/>
          </p:cNvCxnSpPr>
          <p:nvPr/>
        </p:nvCxnSpPr>
        <p:spPr>
          <a:xfrm>
            <a:off x="3552505" y="3942259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F4EAFBFC-0BC2-3813-B467-FB41FB427D7C}"/>
              </a:ext>
            </a:extLst>
          </p:cNvPr>
          <p:cNvCxnSpPr>
            <a:cxnSpLocks/>
          </p:cNvCxnSpPr>
          <p:nvPr/>
        </p:nvCxnSpPr>
        <p:spPr>
          <a:xfrm>
            <a:off x="7368929" y="3959691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C6CD4AF-F997-A880-8660-FB591D044696}"/>
              </a:ext>
            </a:extLst>
          </p:cNvPr>
          <p:cNvCxnSpPr>
            <a:cxnSpLocks/>
          </p:cNvCxnSpPr>
          <p:nvPr/>
        </p:nvCxnSpPr>
        <p:spPr>
          <a:xfrm>
            <a:off x="1608289" y="3935202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633F992-D641-2D31-E714-1D59B3961D46}"/>
              </a:ext>
            </a:extLst>
          </p:cNvPr>
          <p:cNvCxnSpPr>
            <a:cxnSpLocks/>
          </p:cNvCxnSpPr>
          <p:nvPr/>
        </p:nvCxnSpPr>
        <p:spPr>
          <a:xfrm>
            <a:off x="6432825" y="3962573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4D98591-1F72-3D16-5807-6078488C50AC}"/>
              </a:ext>
            </a:extLst>
          </p:cNvPr>
          <p:cNvCxnSpPr>
            <a:cxnSpLocks/>
          </p:cNvCxnSpPr>
          <p:nvPr/>
        </p:nvCxnSpPr>
        <p:spPr>
          <a:xfrm>
            <a:off x="2616401" y="3935202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3BC278B1-27E7-B97A-1184-F966504473E3}"/>
              </a:ext>
            </a:extLst>
          </p:cNvPr>
          <p:cNvCxnSpPr>
            <a:cxnSpLocks/>
          </p:cNvCxnSpPr>
          <p:nvPr/>
        </p:nvCxnSpPr>
        <p:spPr>
          <a:xfrm>
            <a:off x="5424713" y="3951623"/>
            <a:ext cx="0" cy="11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D4FE711-A50C-6016-5CB2-8729523F9B74}"/>
              </a:ext>
            </a:extLst>
          </p:cNvPr>
          <p:cNvSpPr txBox="1"/>
          <p:nvPr/>
        </p:nvSpPr>
        <p:spPr>
          <a:xfrm>
            <a:off x="620269" y="3715987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000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065A04-A07A-31A1-DE48-301DA4CA1F19}"/>
              </a:ext>
            </a:extLst>
          </p:cNvPr>
          <p:cNvSpPr txBox="1"/>
          <p:nvPr/>
        </p:nvSpPr>
        <p:spPr>
          <a:xfrm>
            <a:off x="1373220" y="3715986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001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8990B3-BBF3-AF62-DFB4-137D340E94FE}"/>
              </a:ext>
            </a:extLst>
          </p:cNvPr>
          <p:cNvSpPr txBox="1"/>
          <p:nvPr/>
        </p:nvSpPr>
        <p:spPr>
          <a:xfrm>
            <a:off x="2363817" y="3708713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010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537B6B-F008-B5AC-5E91-66F526AD0E40}"/>
              </a:ext>
            </a:extLst>
          </p:cNvPr>
          <p:cNvSpPr txBox="1"/>
          <p:nvPr/>
        </p:nvSpPr>
        <p:spPr>
          <a:xfrm>
            <a:off x="3335924" y="3708713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011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DED32FB-87BB-0303-C90A-1F788373DBF6}"/>
              </a:ext>
            </a:extLst>
          </p:cNvPr>
          <p:cNvSpPr txBox="1"/>
          <p:nvPr/>
        </p:nvSpPr>
        <p:spPr>
          <a:xfrm>
            <a:off x="4311402" y="3715986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100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89BFC9B-F27C-25D6-9553-3B135B3FB240}"/>
              </a:ext>
            </a:extLst>
          </p:cNvPr>
          <p:cNvSpPr txBox="1"/>
          <p:nvPr/>
        </p:nvSpPr>
        <p:spPr>
          <a:xfrm>
            <a:off x="5188602" y="3704081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101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A3C8196-8D7A-0E85-654B-18265033683D}"/>
              </a:ext>
            </a:extLst>
          </p:cNvPr>
          <p:cNvSpPr txBox="1"/>
          <p:nvPr/>
        </p:nvSpPr>
        <p:spPr>
          <a:xfrm>
            <a:off x="6210003" y="3721734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110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EE5330E-07BE-BA89-0DF6-CC70DF2719EA}"/>
              </a:ext>
            </a:extLst>
          </p:cNvPr>
          <p:cNvSpPr txBox="1"/>
          <p:nvPr/>
        </p:nvSpPr>
        <p:spPr>
          <a:xfrm>
            <a:off x="7136187" y="3721734"/>
            <a:ext cx="576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111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84E50C47-B913-160C-EF81-ED7232B8A05F}"/>
              </a:ext>
            </a:extLst>
          </p:cNvPr>
          <p:cNvSpPr/>
          <p:nvPr/>
        </p:nvSpPr>
        <p:spPr>
          <a:xfrm>
            <a:off x="1343685" y="4079032"/>
            <a:ext cx="529208" cy="4908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/>
              <a:t>V1</a:t>
            </a:r>
          </a:p>
        </p:txBody>
      </p:sp>
      <p:pic>
        <p:nvPicPr>
          <p:cNvPr id="31" name="Grafik 30" descr="Laptop Silhouette">
            <a:extLst>
              <a:ext uri="{FF2B5EF4-FFF2-40B4-BE49-F238E27FC236}">
                <a16:creationId xmlns:a16="http://schemas.microsoft.com/office/drawing/2014/main" id="{D51299F5-8D42-C798-F4D2-CE93FAE00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5334" y="4040708"/>
            <a:ext cx="529208" cy="529208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4E34AB95-97EF-B5B9-26D4-BE271F842E9B}"/>
              </a:ext>
            </a:extLst>
          </p:cNvPr>
          <p:cNvSpPr txBox="1"/>
          <p:nvPr/>
        </p:nvSpPr>
        <p:spPr>
          <a:xfrm>
            <a:off x="2423794" y="4136591"/>
            <a:ext cx="456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n2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B19F588-AF54-AC90-9078-25BDA05840DB}"/>
              </a:ext>
            </a:extLst>
          </p:cNvPr>
          <p:cNvSpPr txBox="1"/>
          <p:nvPr/>
        </p:nvSpPr>
        <p:spPr>
          <a:xfrm>
            <a:off x="3892519" y="5037084"/>
            <a:ext cx="8040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001</a:t>
            </a:r>
          </a:p>
          <a:p>
            <a:r>
              <a:rPr lang="de-DE" sz="1400"/>
              <a:t>010</a:t>
            </a:r>
          </a:p>
          <a:p>
            <a:r>
              <a:rPr lang="de-DE" sz="1400"/>
              <a:t>011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8BBC3A2-7039-0932-C697-005DB35910EB}"/>
              </a:ext>
            </a:extLst>
          </p:cNvPr>
          <p:cNvCxnSpPr/>
          <p:nvPr/>
        </p:nvCxnSpPr>
        <p:spPr>
          <a:xfrm flipH="1">
            <a:off x="3131840" y="5517232"/>
            <a:ext cx="12646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F7237614-DC19-DEF9-0D6C-E81250BE3C98}"/>
              </a:ext>
            </a:extLst>
          </p:cNvPr>
          <p:cNvSpPr txBox="1"/>
          <p:nvPr/>
        </p:nvSpPr>
        <p:spPr>
          <a:xfrm>
            <a:off x="3102810" y="521816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XOR</a:t>
            </a:r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B29433C-F4F2-EF6D-CA3B-43DD3309AD3C}"/>
              </a:ext>
            </a:extLst>
          </p:cNvPr>
          <p:cNvSpPr txBox="1"/>
          <p:nvPr/>
        </p:nvSpPr>
        <p:spPr>
          <a:xfrm>
            <a:off x="3283729" y="5690991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err="1"/>
              <a:t>Distance</a:t>
            </a:r>
            <a:r>
              <a:rPr lang="de-DE" sz="1400"/>
              <a:t>: 3</a:t>
            </a:r>
          </a:p>
        </p:txBody>
      </p:sp>
    </p:spTree>
    <p:extLst>
      <p:ext uri="{BB962C8B-B14F-4D97-AF65-F5344CB8AC3E}">
        <p14:creationId xmlns:p14="http://schemas.microsoft.com/office/powerpoint/2010/main" val="3950628853"/>
      </p:ext>
    </p:extLst>
  </p:cSld>
  <p:clrMapOvr>
    <a:masterClrMapping/>
  </p:clrMapOvr>
</p:sld>
</file>

<file path=ppt/theme/theme1.xml><?xml version="1.0" encoding="utf-8"?>
<a:theme xmlns:a="http://schemas.openxmlformats.org/drawingml/2006/main" name="PPT Vorlage allgemein 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Zust_x00e4_ndigkeit xmlns="684d8d61-7651-461f-a214-b53d540737da"/>
    <TaxKeywordTaxHTField xmlns="eecc0c67-01b8-4772-9606-ee31e8eef3ee">
      <Terms xmlns="http://schemas.microsoft.com/office/infopath/2007/PartnerControls"/>
    </TaxKeywordTaxHTField>
    <Herkunft1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Herkunft1TaxHTField0>
    <RolleTaxHTField0 xmlns="684d8d61-7651-461f-a214-b53d540737da">
      <Terms xmlns="http://schemas.microsoft.com/office/infopath/2007/PartnerControls">
        <TermInfo xmlns="http://schemas.microsoft.com/office/infopath/2007/PartnerControls">
          <TermName xmlns="http://schemas.microsoft.com/office/infopath/2007/PartnerControls">Zentrale</TermName>
          <TermId xmlns="http://schemas.microsoft.com/office/infopath/2007/PartnerControls">42aefac8-b735-4523-835e-1fb90d7bbea0</TermId>
        </TermInfo>
      </Terms>
    </RolleTaxHTField0>
    <TaxCatchAll xmlns="486f3bd0-e742-44e7-91d0-937bb718f3f9">
      <Value>164</Value>
      <Value>108</Value>
      <Value>49</Value>
      <Value>69</Value>
      <Value>409</Value>
    </TaxCatchAll>
    <PublishingExpirationDate xmlns="http://schemas.microsoft.com/sharepoint/v3" xsi:nil="true"/>
    <Vertraulichkeitsstufe xmlns="486f3bd0-e742-44e7-91d0-937bb718f3f9">nicht öffentlich</Vertraulichkeitsstufe>
    <PublishingStartDate xmlns="http://schemas.microsoft.com/sharepoint/v3" xsi:nil="true"/>
    <Bereich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5c30125b-3de4-4cbf-92ba-2175c25c40d1</TermId>
        </TermInfo>
      </Terms>
    </BereichTaxHTField0>
    <Inhaltstyp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 Deutsch NEU</TermName>
          <TermId xmlns="http://schemas.microsoft.com/office/infopath/2007/PartnerControls">c24bb17e-afbb-490a-9b37-41d0d4e6096a</TermId>
        </TermInfo>
      </Terms>
    </InhaltstypTaxHTField0>
    <ThemaTaxHTField0 xmlns="6d310824-5500-480e-ac5b-3e1aeef9ffa4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- PR</TermName>
          <TermId xmlns="http://schemas.microsoft.com/office/infopath/2007/PartnerControls">85673cd1-662f-43e4-a1ba-da521e7bd8f2</TermId>
        </TermInfo>
      </Terms>
    </ThemaTaxHTField0>
    <_dlc_DocId xmlns="486f3bd0-e742-44e7-91d0-937bb718f3f9">FAD74KTY4Y7Q-866-816</_dlc_DocId>
    <_dlc_DocIdUrl xmlns="486f3bd0-e742-44e7-91d0-937bb718f3f9">
      <Url>https://intranet.fhooe.at/zentrale-services/_layouts/DocIdRedir.aspx?ID=FAD74KTY4Y7Q-866-816</Url>
      <Description>FAD74KTY4Y7Q-866-816</Description>
    </_dlc_DocIdUrl>
  </documentManagement>
</p:properties>
</file>

<file path=customXml/item2.xml><?xml version="1.0" encoding="utf-8"?>
<LongProperties xmlns="http://schemas.microsoft.com/office/2006/metadata/longProperties">
  <LongProp xmlns="" name="TaxCatchAll"><![CDATA[164;#Zentrale|42aefac8-b735-4523-835e-1fb90d7bbea0;#262;#Vorlagen Deutsch|b9b63e42-905a-4e82-84d5-7fe78ff3e203;#69;#Marketing|5c30125b-3de4-4cbf-92ba-2175c25c40d1;#49;#Zentrale|42aefac8-b735-4523-835e-1fb90d7bbea0;#108;#Marketing - PR|85673cd1-662f-43e4-a1ba-da521e7bd8f2]]></LongProp>
</Long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6247CB954696A44AB6936F01BEA1CF8" ma:contentTypeVersion="30" ma:contentTypeDescription="Ein neues Dokument erstellen." ma:contentTypeScope="" ma:versionID="2e0fe38d56d4a5bbd83182e124a975ee">
  <xsd:schema xmlns:xsd="http://www.w3.org/2001/XMLSchema" xmlns:xs="http://www.w3.org/2001/XMLSchema" xmlns:p="http://schemas.microsoft.com/office/2006/metadata/properties" xmlns:ns1="http://schemas.microsoft.com/sharepoint/v3" xmlns:ns2="6d310824-5500-480e-ac5b-3e1aeef9ffa4" xmlns:ns3="486f3bd0-e742-44e7-91d0-937bb718f3f9" xmlns:ns4="eecc0c67-01b8-4772-9606-ee31e8eef3ee" xmlns:ns5="684d8d61-7651-461f-a214-b53d540737da" targetNamespace="http://schemas.microsoft.com/office/2006/metadata/properties" ma:root="true" ma:fieldsID="4025c8682f79d4c52ea756e520e451f7" ns1:_="" ns2:_="" ns3:_="" ns4:_="" ns5:_="">
    <xsd:import namespace="http://schemas.microsoft.com/sharepoint/v3"/>
    <xsd:import namespace="6d310824-5500-480e-ac5b-3e1aeef9ffa4"/>
    <xsd:import namespace="486f3bd0-e742-44e7-91d0-937bb718f3f9"/>
    <xsd:import namespace="eecc0c67-01b8-4772-9606-ee31e8eef3ee"/>
    <xsd:import namespace="684d8d61-7651-461f-a214-b53d540737da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2:Herkunft1TaxHTField0" minOccurs="0"/>
                <xsd:element ref="ns3:TaxCatchAll" minOccurs="0"/>
                <xsd:element ref="ns2:InhaltstypTaxHTField0" minOccurs="0"/>
                <xsd:element ref="ns2:ThemaTaxHTField0" minOccurs="0"/>
                <xsd:element ref="ns3:Vertraulichkeitsstufe"/>
                <xsd:element ref="ns2:BereichTaxHTField0" minOccurs="0"/>
                <xsd:element ref="ns1:PublishingStartDate" minOccurs="0"/>
                <xsd:element ref="ns1:PublishingExpirationDate" minOccurs="0"/>
                <xsd:element ref="ns4:TaxKeywordTaxHTField" minOccurs="0"/>
                <xsd:element ref="ns5:RolleTaxHTField0" minOccurs="0"/>
                <xsd:element ref="ns5:Zust_x00e4_ndigkei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1" nillable="true" ma:displayName="Geplantes Startdatum" ma:hidden="true" ma:internalName="PublishingStartDate" ma:readOnly="false">
      <xsd:simpleType>
        <xsd:restriction base="dms:Unknown"/>
      </xsd:simpleType>
    </xsd:element>
    <xsd:element name="PublishingExpirationDate" ma:index="22" nillable="true" ma:displayName="Geplantes Enddatum" ma:hidden="true" ma:internalName="PublishingExpirationDate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310824-5500-480e-ac5b-3e1aeef9ffa4" elementFormDefault="qualified">
    <xsd:import namespace="http://schemas.microsoft.com/office/2006/documentManagement/types"/>
    <xsd:import namespace="http://schemas.microsoft.com/office/infopath/2007/PartnerControls"/>
    <xsd:element name="Herkunft1TaxHTField0" ma:index="12" ma:taxonomy="true" ma:internalName="Herkunft1TaxHTField0" ma:taxonomyFieldName="Herkunft1" ma:displayName="Herkunft" ma:fieldId="{3eaf9a92-4859-4c18-8b05-32cc9e9a117d}" ma:sspId="358b686e-9b3f-48b9-bb68-7c8a6cabd534" ma:termSetId="3fb22198-1abe-4405-83a9-4af7250feb3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haltstypTaxHTField0" ma:index="15" ma:taxonomy="true" ma:internalName="InhaltstypTaxHTField0" ma:taxonomyFieldName="Inhaltstyp" ma:displayName="Inhaltstyp" ma:default="" ma:fieldId="{306bdd86-bed2-4a54-bd90-68ad83b8bf0c}" ma:taxonomyMulti="true" ma:sspId="358b686e-9b3f-48b9-bb68-7c8a6cabd534" ma:termSetId="cc1b6cb5-42fa-4290-83a3-1b9de52c0bd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hemaTaxHTField0" ma:index="17" ma:taxonomy="true" ma:internalName="ThemaTaxHTField0" ma:taxonomyFieldName="Thema" ma:displayName="Thema" ma:default="" ma:fieldId="{6ee0841f-01e1-4a08-83b4-b85f3d416a47}" ma:taxonomyMulti="true" ma:sspId="358b686e-9b3f-48b9-bb68-7c8a6cabd534" ma:termSetId="57611813-7a87-44b8-9293-53ae28011b4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ereichTaxHTField0" ma:index="20" ma:taxonomy="true" ma:internalName="BereichTaxHTField0" ma:taxonomyFieldName="Bereich" ma:displayName="Bereich" ma:default="" ma:fieldId="{a5acad8a-200d-4efc-bbd5-dc686352b2df}" ma:sspId="358b686e-9b3f-48b9-bb68-7c8a6cabd534" ma:termSetId="1257ddc0-6b91-4fc5-aa0d-6cac4410931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6f3bd0-e742-44e7-91d0-937bb718f3f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28d7af73-dd85-4433-9cc8-34cfd5e80514}" ma:internalName="TaxCatchAll" ma:showField="CatchAllData" ma:web="486f3bd0-e742-44e7-91d0-937bb718f3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ertraulichkeitsstufe" ma:index="18" ma:displayName="Vertraulichkeitsstufe" ma:default="nicht öffentlich" ma:format="Dropdown" ma:hidden="true" ma:internalName="Vertraulichkeitsstufe" ma:readOnly="false">
      <xsd:simpleType>
        <xsd:restriction base="dms:Choice">
          <xsd:enumeration value="nicht öffentlich"/>
          <xsd:enumeration value="öffentlich"/>
          <xsd:enumeration value="vertrauli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c0c67-01b8-4772-9606-ee31e8eef3e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24" nillable="true" ma:taxonomy="true" ma:internalName="TaxKeywordTaxHTField" ma:taxonomyFieldName="TaxKeyword" ma:displayName="Unternehmensstichwörter" ma:fieldId="{23f27201-bee3-471e-b2e7-b64fd8b7ca38}" ma:taxonomyMulti="true" ma:sspId="358b686e-9b3f-48b9-bb68-7c8a6cabd53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d8d61-7651-461f-a214-b53d540737da" elementFormDefault="qualified">
    <xsd:import namespace="http://schemas.microsoft.com/office/2006/documentManagement/types"/>
    <xsd:import namespace="http://schemas.microsoft.com/office/infopath/2007/PartnerControls"/>
    <xsd:element name="RolleTaxHTField0" ma:index="26" nillable="true" ma:taxonomy="true" ma:internalName="RolleTaxHTField0" ma:taxonomyFieldName="Rolle" ma:displayName="Rolle" ma:default="" ma:fieldId="{2b39ef20-4117-49bf-98fe-bd0f6522961f}" ma:taxonomyMulti="true" ma:sspId="358b686e-9b3f-48b9-bb68-7c8a6cabd534" ma:termSetId="97cbd47f-1b5d-41f3-8c41-ca10761efc8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Zust_x00e4_ndigkeit" ma:index="27" nillable="true" ma:displayName="Zuständigkeit" ma:list="{be4621a7-4577-4b95-8db7-d854b912caca}" ma:internalName="Zust_x00e4_ndigkeit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D9E4C2-DA61-4778-BCB7-9EBEBAA301BF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486f3bd0-e742-44e7-91d0-937bb718f3f9"/>
    <ds:schemaRef ds:uri="http://schemas.microsoft.com/office/infopath/2007/PartnerControls"/>
    <ds:schemaRef ds:uri="http://purl.org/dc/terms/"/>
    <ds:schemaRef ds:uri="http://purl.org/dc/elements/1.1/"/>
    <ds:schemaRef ds:uri="684d8d61-7651-461f-a214-b53d540737da"/>
    <ds:schemaRef ds:uri="http://purl.org/dc/dcmitype/"/>
    <ds:schemaRef ds:uri="eecc0c67-01b8-4772-9606-ee31e8eef3ee"/>
    <ds:schemaRef ds:uri="http://schemas.openxmlformats.org/package/2006/metadata/core-properties"/>
    <ds:schemaRef ds:uri="6d310824-5500-480e-ac5b-3e1aeef9ffa4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6A70A40-7562-420E-9C10-2F3F418A3506}">
  <ds:schemaRefs>
    <ds:schemaRef ds:uri=""/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A7C88350-DA09-46A9-AAB5-0FAF426E1FA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03C7F0A-BB89-4272-8FA0-8435081CDD2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42BA9C6E-1B63-4A6B-933D-E368A9E0B7D3}">
  <ds:schemaRefs>
    <ds:schemaRef ds:uri="486f3bd0-e742-44e7-91d0-937bb718f3f9"/>
    <ds:schemaRef ds:uri="684d8d61-7651-461f-a214-b53d540737da"/>
    <ds:schemaRef ds:uri="6d310824-5500-480e-ac5b-3e1aeef9ffa4"/>
    <ds:schemaRef ds:uri="eecc0c67-01b8-4772-9606-ee31e8eef3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Vorlage allgemein neu</Template>
  <TotalTime>4113</TotalTime>
  <Words>1257</Words>
  <Application>Microsoft Macintosh PowerPoint</Application>
  <PresentationFormat>On-screen Show (4:3)</PresentationFormat>
  <Paragraphs>210</Paragraphs>
  <Slides>18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Lucida Grande</vt:lpstr>
      <vt:lpstr>Symbol</vt:lpstr>
      <vt:lpstr>PPT Vorlage allgemein neu</vt:lpstr>
      <vt:lpstr>Distributed ChatSDK for iOS</vt:lpstr>
      <vt:lpstr>Introduction</vt:lpstr>
      <vt:lpstr>Introduction</vt:lpstr>
      <vt:lpstr>Introduction</vt:lpstr>
      <vt:lpstr>Introduction</vt:lpstr>
      <vt:lpstr>Introduction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LibP2P</vt:lpstr>
      <vt:lpstr>Scalability</vt:lpstr>
      <vt:lpstr>Demo</vt:lpstr>
      <vt:lpstr>Conclusion</vt:lpstr>
      <vt:lpstr>Distributed ChatSDK for 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Helmberger Peter</dc:creator>
  <cp:lastModifiedBy>Kaiser Benedikt - s2210455013</cp:lastModifiedBy>
  <cp:revision>1</cp:revision>
  <dcterms:created xsi:type="dcterms:W3CDTF">2016-10-18T06:27:31Z</dcterms:created>
  <dcterms:modified xsi:type="dcterms:W3CDTF">2024-03-04T07:33:08Z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">
    <vt:lpwstr>FAD74KTY4Y7Q-866-210</vt:lpwstr>
  </property>
  <property fmtid="{D5CDD505-2E9C-101B-9397-08002B2CF9AE}" pid="3" name="_dlc_DocIdItemGuid">
    <vt:lpwstr>85191bfb-e56b-4cc3-954f-52517d17d277</vt:lpwstr>
  </property>
  <property fmtid="{D5CDD505-2E9C-101B-9397-08002B2CF9AE}" pid="4" name="_dlc_DocIdUrl">
    <vt:lpwstr>https://intranet.fhooe.at/zentrale-services/_layouts/DocIdRedir.aspx?ID=FAD74KTY4Y7Q-866-210, FAD74KTY4Y7Q-866-210</vt:lpwstr>
  </property>
  <property fmtid="{D5CDD505-2E9C-101B-9397-08002B2CF9AE}" pid="5" name="Herkunft1">
    <vt:lpwstr>49;#Zentrale|42aefac8-b735-4523-835e-1fb90d7bbea0</vt:lpwstr>
  </property>
  <property fmtid="{D5CDD505-2E9C-101B-9397-08002B2CF9AE}" pid="6" name="TaxKeyword">
    <vt:lpwstr/>
  </property>
  <property fmtid="{D5CDD505-2E9C-101B-9397-08002B2CF9AE}" pid="7" name="Bereich">
    <vt:lpwstr>69;#Marketing|5c30125b-3de4-4cbf-92ba-2175c25c40d1</vt:lpwstr>
  </property>
  <property fmtid="{D5CDD505-2E9C-101B-9397-08002B2CF9AE}" pid="8" name="Inhaltstyp">
    <vt:lpwstr>409;#Vorlagen Deutsch NEU|c24bb17e-afbb-490a-9b37-41d0d4e6096a</vt:lpwstr>
  </property>
  <property fmtid="{D5CDD505-2E9C-101B-9397-08002B2CF9AE}" pid="9" name="Thema">
    <vt:lpwstr>108;#Marketing - PR|85673cd1-662f-43e4-a1ba-da521e7bd8f2</vt:lpwstr>
  </property>
  <property fmtid="{D5CDD505-2E9C-101B-9397-08002B2CF9AE}" pid="10" name="Rolle">
    <vt:lpwstr>164;#Zentrale|42aefac8-b735-4523-835e-1fb90d7bbea0</vt:lpwstr>
  </property>
  <property fmtid="{D5CDD505-2E9C-101B-9397-08002B2CF9AE}" pid="11" name="ContentTypeId">
    <vt:lpwstr>0x010100B6247CB954696A44AB6936F01BEA1CF8</vt:lpwstr>
  </property>
</Properties>
</file>